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5715000" cx="9144000"/>
  <p:notesSz cx="6858000" cy="9144000"/>
  <p:embeddedFontLst>
    <p:embeddedFont>
      <p:font typeface="Geo"/>
      <p:regular r:id="rId8"/>
      <p:italic r:id="rId9"/>
    </p:embeddedFont>
    <p:embeddedFont>
      <p:font typeface="Bodoni"/>
      <p:regular r:id="rId10"/>
      <p:bold r:id="rId11"/>
      <p:italic r:id="rId12"/>
      <p:boldItalic r:id="rId13"/>
    </p:embeddedFont>
    <p:embeddedFont>
      <p:font typeface="Open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945">
          <p15:clr>
            <a:srgbClr val="A4A3A4"/>
          </p15:clr>
        </p15:guide>
        <p15:guide id="2" orient="horz" pos="1800">
          <p15:clr>
            <a:srgbClr val="A4A3A4"/>
          </p15:clr>
        </p15:guide>
      </p15:sldGuideLst>
    </p:ext>
    <p:ext uri="http://customooxmlschemas.google.com/">
      <go:slidesCustomData xmlns:go="http://customooxmlschemas.google.com/" r:id="rId18" roundtripDataSignature="AMtx7mgsk55oiGJDuTomIN0eNwaFYfuG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945"/>
        <p:guide pos="180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Bodoni-bold.fntdata"/><Relationship Id="rId10" Type="http://schemas.openxmlformats.org/officeDocument/2006/relationships/font" Target="fonts/Bodoni-regular.fntdata"/><Relationship Id="rId13" Type="http://schemas.openxmlformats.org/officeDocument/2006/relationships/font" Target="fonts/Bodoni-boldItalic.fntdata"/><Relationship Id="rId12" Type="http://schemas.openxmlformats.org/officeDocument/2006/relationships/font" Target="fonts/Bodoni-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Geo-italic.fntdata"/><Relationship Id="rId15" Type="http://schemas.openxmlformats.org/officeDocument/2006/relationships/font" Target="fonts/OpenSans-bold.fntdata"/><Relationship Id="rId14" Type="http://schemas.openxmlformats.org/officeDocument/2006/relationships/font" Target="fonts/OpenSans-regular.fntdata"/><Relationship Id="rId17" Type="http://schemas.openxmlformats.org/officeDocument/2006/relationships/font" Target="fonts/OpenSans-boldItalic.fntdata"/><Relationship Id="rId16"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font" Target="fonts/Ge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59899" y="1143000"/>
            <a:ext cx="4938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b923e1c5db_1_1:notes"/>
          <p:cNvSpPr/>
          <p:nvPr>
            <p:ph idx="2" type="sldImg"/>
          </p:nvPr>
        </p:nvSpPr>
        <p:spPr>
          <a:xfrm>
            <a:off x="959869" y="1143000"/>
            <a:ext cx="4938600" cy="3086100"/>
          </a:xfrm>
          <a:custGeom>
            <a:rect b="b" l="l" r="r" t="t"/>
            <a:pathLst>
              <a:path extrusionOk="0" h="120000" w="120000">
                <a:moveTo>
                  <a:pt x="0" y="0"/>
                </a:moveTo>
                <a:lnTo>
                  <a:pt x="120000" y="0"/>
                </a:lnTo>
                <a:lnTo>
                  <a:pt x="120000" y="120000"/>
                </a:lnTo>
                <a:lnTo>
                  <a:pt x="0" y="120000"/>
                </a:lnTo>
                <a:close/>
              </a:path>
            </a:pathLst>
          </a:custGeom>
        </p:spPr>
      </p:sp>
      <p:sp>
        <p:nvSpPr>
          <p:cNvPr id="57" name="Google Shape;57;g1b923e1c5db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g1b923e1c5db_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b923e1c5db_1_30:notes"/>
          <p:cNvSpPr/>
          <p:nvPr>
            <p:ph idx="2" type="sldImg"/>
          </p:nvPr>
        </p:nvSpPr>
        <p:spPr>
          <a:xfrm>
            <a:off x="959899" y="1143000"/>
            <a:ext cx="4938000" cy="3086100"/>
          </a:xfrm>
          <a:custGeom>
            <a:rect b="b" l="l" r="r" t="t"/>
            <a:pathLst>
              <a:path extrusionOk="0" h="120000" w="120000">
                <a:moveTo>
                  <a:pt x="0" y="0"/>
                </a:moveTo>
                <a:lnTo>
                  <a:pt x="120000" y="0"/>
                </a:lnTo>
                <a:lnTo>
                  <a:pt x="120000" y="120000"/>
                </a:lnTo>
                <a:lnTo>
                  <a:pt x="0" y="120000"/>
                </a:lnTo>
                <a:close/>
              </a:path>
            </a:pathLst>
          </a:custGeom>
        </p:spPr>
      </p:sp>
      <p:sp>
        <p:nvSpPr>
          <p:cNvPr id="76" name="Google Shape;76;g1b923e1c5db_1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1b923e1c5db_1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Opt 1">
  <p:cSld name="Cover Slide Opt 1">
    <p:spTree>
      <p:nvGrpSpPr>
        <p:cNvPr id="12" name="Shape 12"/>
        <p:cNvGrpSpPr/>
        <p:nvPr/>
      </p:nvGrpSpPr>
      <p:grpSpPr>
        <a:xfrm>
          <a:off x="0" y="0"/>
          <a:ext cx="0" cy="0"/>
          <a:chOff x="0" y="0"/>
          <a:chExt cx="0" cy="0"/>
        </a:xfrm>
      </p:grpSpPr>
      <p:sp>
        <p:nvSpPr>
          <p:cNvPr id="13" name="Google Shape;13;p6"/>
          <p:cNvSpPr/>
          <p:nvPr>
            <p:ph idx="2" type="pic"/>
          </p:nvPr>
        </p:nvSpPr>
        <p:spPr>
          <a:xfrm>
            <a:off x="3048000" y="0"/>
            <a:ext cx="6096000" cy="5715000"/>
          </a:xfrm>
          <a:prstGeom prst="rect">
            <a:avLst/>
          </a:prstGeom>
          <a:noFill/>
          <a:ln>
            <a:noFill/>
          </a:ln>
        </p:spPr>
      </p:sp>
      <p:sp>
        <p:nvSpPr>
          <p:cNvPr id="14" name="Google Shape;14;p6"/>
          <p:cNvSpPr txBox="1"/>
          <p:nvPr>
            <p:ph type="ctrTitle"/>
          </p:nvPr>
        </p:nvSpPr>
        <p:spPr>
          <a:xfrm>
            <a:off x="6303818" y="4343782"/>
            <a:ext cx="2608500" cy="515700"/>
          </a:xfrm>
          <a:prstGeom prst="rect">
            <a:avLst/>
          </a:prstGeom>
          <a:noFill/>
          <a:ln>
            <a:noFill/>
          </a:ln>
        </p:spPr>
        <p:txBody>
          <a:bodyPr anchorCtr="0" anchor="t" bIns="37950" lIns="75900" spcFirstLastPara="1" rIns="75900" wrap="square" tIns="37950">
            <a:noAutofit/>
          </a:bodyPr>
          <a:lstStyle>
            <a:lvl1pPr lvl="0" algn="l">
              <a:lnSpc>
                <a:spcPct val="90909"/>
              </a:lnSpc>
              <a:spcBef>
                <a:spcPts val="0"/>
              </a:spcBef>
              <a:spcAft>
                <a:spcPts val="0"/>
              </a:spcAft>
              <a:buClr>
                <a:schemeClr val="lt1"/>
              </a:buClr>
              <a:buSzPts val="3700"/>
              <a:buFont typeface="Bodoni"/>
              <a:buNone/>
              <a:defRPr b="1" sz="3700">
                <a:solidFill>
                  <a:schemeClr val="lt1"/>
                </a:solidFill>
                <a:latin typeface="Bodoni"/>
                <a:ea typeface="Bodoni"/>
                <a:cs typeface="Bodoni"/>
                <a:sym typeface="Bodoni"/>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5" name="Google Shape;15;p6"/>
          <p:cNvSpPr/>
          <p:nvPr>
            <p:ph idx="3" type="pic"/>
          </p:nvPr>
        </p:nvSpPr>
        <p:spPr>
          <a:xfrm>
            <a:off x="6303818" y="3770685"/>
            <a:ext cx="504300" cy="504300"/>
          </a:xfrm>
          <a:prstGeom prst="rect">
            <a:avLst/>
          </a:prstGeom>
          <a:noFill/>
          <a:ln>
            <a:noFill/>
          </a:ln>
        </p:spPr>
      </p:sp>
      <p:sp>
        <p:nvSpPr>
          <p:cNvPr id="16" name="Google Shape;16;p6"/>
          <p:cNvSpPr txBox="1"/>
          <p:nvPr>
            <p:ph idx="1" type="subTitle"/>
          </p:nvPr>
        </p:nvSpPr>
        <p:spPr>
          <a:xfrm>
            <a:off x="6303818" y="5118638"/>
            <a:ext cx="2608500" cy="333000"/>
          </a:xfrm>
          <a:prstGeom prst="rect">
            <a:avLst/>
          </a:prstGeom>
          <a:noFill/>
          <a:ln>
            <a:noFill/>
          </a:ln>
        </p:spPr>
        <p:txBody>
          <a:bodyPr anchorCtr="0" anchor="t" bIns="37950" lIns="75900" spcFirstLastPara="1" rIns="75900" wrap="square" tIns="37950">
            <a:normAutofit/>
          </a:bodyPr>
          <a:lstStyle>
            <a:lvl1pPr lvl="0" algn="l">
              <a:lnSpc>
                <a:spcPct val="100000"/>
              </a:lnSpc>
              <a:spcBef>
                <a:spcPts val="800"/>
              </a:spcBef>
              <a:spcAft>
                <a:spcPts val="0"/>
              </a:spcAft>
              <a:buClr>
                <a:srgbClr val="D4D9DD"/>
              </a:buClr>
              <a:buSzPts val="1300"/>
              <a:buNone/>
              <a:defRPr sz="1300">
                <a:solidFill>
                  <a:srgbClr val="D4D9DD"/>
                </a:solidFill>
                <a:latin typeface="Open Sans"/>
                <a:ea typeface="Open Sans"/>
                <a:cs typeface="Open Sans"/>
                <a:sym typeface="Open Sans"/>
              </a:defRPr>
            </a:lvl1pPr>
            <a:lvl2pPr lvl="1" algn="ctr">
              <a:lnSpc>
                <a:spcPct val="90000"/>
              </a:lnSpc>
              <a:spcBef>
                <a:spcPts val="400"/>
              </a:spcBef>
              <a:spcAft>
                <a:spcPts val="0"/>
              </a:spcAft>
              <a:buClr>
                <a:schemeClr val="dk1"/>
              </a:buClr>
              <a:buSzPts val="1400"/>
              <a:buNone/>
              <a:defRPr sz="1400"/>
            </a:lvl2pPr>
            <a:lvl3pPr lvl="2" algn="ctr">
              <a:lnSpc>
                <a:spcPct val="90000"/>
              </a:lnSpc>
              <a:spcBef>
                <a:spcPts val="400"/>
              </a:spcBef>
              <a:spcAft>
                <a:spcPts val="0"/>
              </a:spcAft>
              <a:buClr>
                <a:schemeClr val="dk1"/>
              </a:buClr>
              <a:buSzPts val="1200"/>
              <a:buNone/>
              <a:defRPr sz="1200"/>
            </a:lvl3pPr>
            <a:lvl4pPr lvl="3" algn="ctr">
              <a:lnSpc>
                <a:spcPct val="90000"/>
              </a:lnSpc>
              <a:spcBef>
                <a:spcPts val="400"/>
              </a:spcBef>
              <a:spcAft>
                <a:spcPts val="0"/>
              </a:spcAft>
              <a:buClr>
                <a:schemeClr val="dk1"/>
              </a:buClr>
              <a:buSzPts val="1100"/>
              <a:buNone/>
              <a:defRPr sz="1100"/>
            </a:lvl4pPr>
            <a:lvl5pPr lvl="4" algn="ctr">
              <a:lnSpc>
                <a:spcPct val="90000"/>
              </a:lnSpc>
              <a:spcBef>
                <a:spcPts val="400"/>
              </a:spcBef>
              <a:spcAft>
                <a:spcPts val="0"/>
              </a:spcAft>
              <a:buClr>
                <a:schemeClr val="dk1"/>
              </a:buClr>
              <a:buSzPts val="1100"/>
              <a:buNone/>
              <a:defRPr sz="1100"/>
            </a:lvl5pPr>
            <a:lvl6pPr lvl="5" algn="ctr">
              <a:lnSpc>
                <a:spcPct val="90000"/>
              </a:lnSpc>
              <a:spcBef>
                <a:spcPts val="400"/>
              </a:spcBef>
              <a:spcAft>
                <a:spcPts val="0"/>
              </a:spcAft>
              <a:buClr>
                <a:schemeClr val="dk1"/>
              </a:buClr>
              <a:buSzPts val="1100"/>
              <a:buNone/>
              <a:defRPr sz="1100"/>
            </a:lvl6pPr>
            <a:lvl7pPr lvl="6" algn="ctr">
              <a:lnSpc>
                <a:spcPct val="90000"/>
              </a:lnSpc>
              <a:spcBef>
                <a:spcPts val="400"/>
              </a:spcBef>
              <a:spcAft>
                <a:spcPts val="0"/>
              </a:spcAft>
              <a:buClr>
                <a:schemeClr val="dk1"/>
              </a:buClr>
              <a:buSzPts val="1100"/>
              <a:buNone/>
              <a:defRPr sz="1100"/>
            </a:lvl7pPr>
            <a:lvl8pPr lvl="7" algn="ctr">
              <a:lnSpc>
                <a:spcPct val="90000"/>
              </a:lnSpc>
              <a:spcBef>
                <a:spcPts val="400"/>
              </a:spcBef>
              <a:spcAft>
                <a:spcPts val="0"/>
              </a:spcAft>
              <a:buClr>
                <a:schemeClr val="dk1"/>
              </a:buClr>
              <a:buSzPts val="1100"/>
              <a:buNone/>
              <a:defRPr sz="1100"/>
            </a:lvl8pPr>
            <a:lvl9pPr lvl="8" algn="ctr">
              <a:lnSpc>
                <a:spcPct val="90000"/>
              </a:lnSpc>
              <a:spcBef>
                <a:spcPts val="400"/>
              </a:spcBef>
              <a:spcAft>
                <a:spcPts val="0"/>
              </a:spcAft>
              <a:buClr>
                <a:schemeClr val="dk1"/>
              </a:buClr>
              <a:buSzPts val="1100"/>
              <a:buNone/>
              <a:defRPr sz="1100"/>
            </a:lvl9pPr>
          </a:lstStyle>
          <a:p/>
        </p:txBody>
      </p:sp>
      <p:sp>
        <p:nvSpPr>
          <p:cNvPr id="17" name="Google Shape;17;p6"/>
          <p:cNvSpPr txBox="1"/>
          <p:nvPr>
            <p:ph idx="4" type="body"/>
          </p:nvPr>
        </p:nvSpPr>
        <p:spPr>
          <a:xfrm>
            <a:off x="207819" y="2294051"/>
            <a:ext cx="2622300" cy="1971300"/>
          </a:xfrm>
          <a:prstGeom prst="rect">
            <a:avLst/>
          </a:prstGeom>
          <a:noFill/>
          <a:ln>
            <a:noFill/>
          </a:ln>
        </p:spPr>
        <p:txBody>
          <a:bodyPr anchorCtr="0" anchor="ctr" bIns="37950" lIns="75900" spcFirstLastPara="1" rIns="75900" wrap="square" tIns="37950">
            <a:normAutofit/>
          </a:bodyPr>
          <a:lstStyle>
            <a:lvl1pPr indent="-228600" lvl="0" marL="457200" algn="ctr">
              <a:lnSpc>
                <a:spcPct val="100000"/>
              </a:lnSpc>
              <a:spcBef>
                <a:spcPts val="0"/>
              </a:spcBef>
              <a:spcAft>
                <a:spcPts val="0"/>
              </a:spcAft>
              <a:buClr>
                <a:srgbClr val="344E62"/>
              </a:buClr>
              <a:buSzPts val="2000"/>
              <a:buNone/>
              <a:defRPr sz="2000">
                <a:solidFill>
                  <a:srgbClr val="344E62"/>
                </a:solidFill>
                <a:latin typeface="Bodoni"/>
                <a:ea typeface="Bodoni"/>
                <a:cs typeface="Bodoni"/>
                <a:sym typeface="Bodoni"/>
              </a:defRPr>
            </a:lvl1pPr>
            <a:lvl2pPr indent="-292100" lvl="1" marL="914400" algn="l">
              <a:lnSpc>
                <a:spcPct val="150000"/>
              </a:lnSpc>
              <a:spcBef>
                <a:spcPts val="0"/>
              </a:spcBef>
              <a:spcAft>
                <a:spcPts val="0"/>
              </a:spcAft>
              <a:buClr>
                <a:srgbClr val="537C9C"/>
              </a:buClr>
              <a:buSzPts val="1000"/>
              <a:buChar char="•"/>
              <a:defRPr sz="1000">
                <a:solidFill>
                  <a:srgbClr val="537C9C"/>
                </a:solidFill>
              </a:defRPr>
            </a:lvl2pPr>
            <a:lvl3pPr indent="-292100" lvl="2" marL="1371600" algn="l">
              <a:lnSpc>
                <a:spcPct val="150000"/>
              </a:lnSpc>
              <a:spcBef>
                <a:spcPts val="0"/>
              </a:spcBef>
              <a:spcAft>
                <a:spcPts val="0"/>
              </a:spcAft>
              <a:buClr>
                <a:srgbClr val="537C9C"/>
              </a:buClr>
              <a:buSzPts val="1000"/>
              <a:buChar char="•"/>
              <a:defRPr sz="1000">
                <a:solidFill>
                  <a:srgbClr val="537C9C"/>
                </a:solidFill>
              </a:defRPr>
            </a:lvl3pPr>
            <a:lvl4pPr indent="-292100" lvl="3" marL="1828800" algn="l">
              <a:lnSpc>
                <a:spcPct val="150000"/>
              </a:lnSpc>
              <a:spcBef>
                <a:spcPts val="0"/>
              </a:spcBef>
              <a:spcAft>
                <a:spcPts val="0"/>
              </a:spcAft>
              <a:buClr>
                <a:srgbClr val="537C9C"/>
              </a:buClr>
              <a:buSzPts val="1000"/>
              <a:buChar char="•"/>
              <a:defRPr sz="1000">
                <a:solidFill>
                  <a:srgbClr val="537C9C"/>
                </a:solidFill>
              </a:defRPr>
            </a:lvl4pPr>
            <a:lvl5pPr indent="-292100" lvl="4" marL="2286000" algn="l">
              <a:lnSpc>
                <a:spcPct val="150000"/>
              </a:lnSpc>
              <a:spcBef>
                <a:spcPts val="0"/>
              </a:spcBef>
              <a:spcAft>
                <a:spcPts val="0"/>
              </a:spcAft>
              <a:buClr>
                <a:srgbClr val="537C9C"/>
              </a:buClr>
              <a:buSzPts val="1000"/>
              <a:buChar char="•"/>
              <a:defRPr sz="1000">
                <a:solidFill>
                  <a:srgbClr val="537C9C"/>
                </a:solidFill>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8" name="Google Shape;18;p6"/>
          <p:cNvSpPr txBox="1"/>
          <p:nvPr>
            <p:ph idx="5" type="body"/>
          </p:nvPr>
        </p:nvSpPr>
        <p:spPr>
          <a:xfrm>
            <a:off x="3254399" y="4295185"/>
            <a:ext cx="2630700" cy="1250400"/>
          </a:xfrm>
          <a:prstGeom prst="rect">
            <a:avLst/>
          </a:prstGeom>
          <a:noFill/>
          <a:ln>
            <a:noFill/>
          </a:ln>
        </p:spPr>
        <p:txBody>
          <a:bodyPr anchorCtr="0" anchor="t" bIns="37950" lIns="37950" spcFirstLastPara="1" rIns="37950" wrap="square" tIns="37950">
            <a:normAutofit/>
          </a:bodyPr>
          <a:lstStyle>
            <a:lvl1pPr indent="-228600" lvl="0" marL="457200" algn="l">
              <a:lnSpc>
                <a:spcPct val="163636"/>
              </a:lnSpc>
              <a:spcBef>
                <a:spcPts val="800"/>
              </a:spcBef>
              <a:spcAft>
                <a:spcPts val="0"/>
              </a:spcAft>
              <a:buClr>
                <a:srgbClr val="000000"/>
              </a:buClr>
              <a:buSzPts val="900"/>
              <a:buNone/>
              <a:defRPr b="0" i="0" sz="900">
                <a:solidFill>
                  <a:srgbClr val="000000"/>
                </a:solidFill>
                <a:latin typeface="Open Sans"/>
                <a:ea typeface="Open Sans"/>
                <a:cs typeface="Open Sans"/>
                <a:sym typeface="Open Sans"/>
              </a:defRPr>
            </a:lvl1pPr>
            <a:lvl2pPr indent="-292100" lvl="1" marL="9144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2pPr>
            <a:lvl3pPr indent="-292100" lvl="2" marL="13716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3pPr>
            <a:lvl4pPr indent="-292100" lvl="3" marL="18288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4pPr>
            <a:lvl5pPr indent="-292100" lvl="4" marL="2286000" algn="l">
              <a:lnSpc>
                <a:spcPct val="150000"/>
              </a:lnSpc>
              <a:spcBef>
                <a:spcPts val="0"/>
              </a:spcBef>
              <a:spcAft>
                <a:spcPts val="0"/>
              </a:spcAft>
              <a:buClr>
                <a:srgbClr val="537C9C"/>
              </a:buClr>
              <a:buSzPts val="1000"/>
              <a:buChar char="•"/>
              <a:defRPr sz="1000">
                <a:solidFill>
                  <a:srgbClr val="537C9C"/>
                </a:solidFill>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9" name="Google Shape;19;p6"/>
          <p:cNvSpPr txBox="1"/>
          <p:nvPr>
            <p:ph idx="6" type="body"/>
          </p:nvPr>
        </p:nvSpPr>
        <p:spPr>
          <a:xfrm>
            <a:off x="3254399" y="3919724"/>
            <a:ext cx="2622300" cy="256800"/>
          </a:xfrm>
          <a:prstGeom prst="rect">
            <a:avLst/>
          </a:prstGeom>
          <a:noFill/>
          <a:ln>
            <a:noFill/>
          </a:ln>
        </p:spPr>
        <p:txBody>
          <a:bodyPr anchorCtr="0" anchor="t" bIns="37950" lIns="37950" spcFirstLastPara="1" rIns="37950" wrap="square" tIns="37950">
            <a:noAutofit/>
          </a:bodyPr>
          <a:lstStyle>
            <a:lvl1pPr indent="-228600" lvl="0" marL="457200" algn="l">
              <a:lnSpc>
                <a:spcPct val="90000"/>
              </a:lnSpc>
              <a:spcBef>
                <a:spcPts val="800"/>
              </a:spcBef>
              <a:spcAft>
                <a:spcPts val="0"/>
              </a:spcAft>
              <a:buClr>
                <a:schemeClr val="accent4"/>
              </a:buClr>
              <a:buSzPts val="2000"/>
              <a:buNone/>
              <a:defRPr b="0" sz="2000">
                <a:solidFill>
                  <a:schemeClr val="accent4"/>
                </a:solidFill>
                <a:latin typeface="Bodoni"/>
                <a:ea typeface="Bodoni"/>
                <a:cs typeface="Bodoni"/>
                <a:sym typeface="Bodoni"/>
              </a:defRPr>
            </a:lvl1pPr>
            <a:lvl2pPr indent="-228600" lvl="1" marL="914400" algn="l">
              <a:lnSpc>
                <a:spcPct val="90000"/>
              </a:lnSpc>
              <a:spcBef>
                <a:spcPts val="400"/>
              </a:spcBef>
              <a:spcAft>
                <a:spcPts val="0"/>
              </a:spcAft>
              <a:buClr>
                <a:schemeClr val="dk1"/>
              </a:buClr>
              <a:buSzPts val="1700"/>
              <a:buNone/>
              <a:defRPr b="1" sz="1700">
                <a:latin typeface="Avenir"/>
                <a:ea typeface="Avenir"/>
                <a:cs typeface="Avenir"/>
                <a:sym typeface="Avenir"/>
              </a:defRPr>
            </a:lvl2pPr>
            <a:lvl3pPr indent="-228600" lvl="2" marL="1371600" algn="l">
              <a:lnSpc>
                <a:spcPct val="90000"/>
              </a:lnSpc>
              <a:spcBef>
                <a:spcPts val="400"/>
              </a:spcBef>
              <a:spcAft>
                <a:spcPts val="0"/>
              </a:spcAft>
              <a:buClr>
                <a:schemeClr val="dk1"/>
              </a:buClr>
              <a:buSzPts val="1700"/>
              <a:buNone/>
              <a:defRPr b="1" sz="1700">
                <a:latin typeface="Avenir"/>
                <a:ea typeface="Avenir"/>
                <a:cs typeface="Avenir"/>
                <a:sym typeface="Avenir"/>
              </a:defRPr>
            </a:lvl3pPr>
            <a:lvl4pPr indent="-228600" lvl="3" marL="1828800" algn="l">
              <a:lnSpc>
                <a:spcPct val="90000"/>
              </a:lnSpc>
              <a:spcBef>
                <a:spcPts val="400"/>
              </a:spcBef>
              <a:spcAft>
                <a:spcPts val="0"/>
              </a:spcAft>
              <a:buClr>
                <a:schemeClr val="dk1"/>
              </a:buClr>
              <a:buSzPts val="1700"/>
              <a:buNone/>
              <a:defRPr b="1" sz="1700">
                <a:latin typeface="Avenir"/>
                <a:ea typeface="Avenir"/>
                <a:cs typeface="Avenir"/>
                <a:sym typeface="Avenir"/>
              </a:defRPr>
            </a:lvl4pPr>
            <a:lvl5pPr indent="-228600" lvl="4" marL="2286000" algn="l">
              <a:lnSpc>
                <a:spcPct val="90000"/>
              </a:lnSpc>
              <a:spcBef>
                <a:spcPts val="400"/>
              </a:spcBef>
              <a:spcAft>
                <a:spcPts val="0"/>
              </a:spcAft>
              <a:buClr>
                <a:schemeClr val="dk1"/>
              </a:buClr>
              <a:buSzPts val="1700"/>
              <a:buNone/>
              <a:defRPr b="1" sz="1700">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20" name="Google Shape;20;p6"/>
          <p:cNvSpPr/>
          <p:nvPr/>
        </p:nvSpPr>
        <p:spPr>
          <a:xfrm flipH="1" rot="-5400000">
            <a:off x="363649" y="-370480"/>
            <a:ext cx="2310261" cy="3042666"/>
          </a:xfrm>
          <a:custGeom>
            <a:rect b="b" l="l" r="r" t="t"/>
            <a:pathLst>
              <a:path extrusionOk="0" h="10058400" w="7831393">
                <a:moveTo>
                  <a:pt x="0" y="10058400"/>
                </a:moveTo>
                <a:lnTo>
                  <a:pt x="0" y="0"/>
                </a:lnTo>
                <a:lnTo>
                  <a:pt x="7831393" y="10043651"/>
                </a:lnTo>
                <a:lnTo>
                  <a:pt x="0" y="10058400"/>
                </a:lnTo>
                <a:close/>
              </a:path>
            </a:pathLst>
          </a:custGeom>
          <a:solidFill>
            <a:schemeClr val="accent2"/>
          </a:solidFill>
          <a:ln>
            <a:noFill/>
          </a:ln>
        </p:spPr>
        <p:txBody>
          <a:bodyPr anchorCtr="0" anchor="ctr" bIns="37950" lIns="75900" spcFirstLastPara="1" rIns="75900" wrap="square" tIns="37950">
            <a:noAutofit/>
          </a:bodyPr>
          <a:lstStyle/>
          <a:p>
            <a:pPr indent="0" lvl="0" marL="0" marR="0" rtl="0" algn="ctr">
              <a:spcBef>
                <a:spcPts val="0"/>
              </a:spcBef>
              <a:spcAft>
                <a:spcPts val="0"/>
              </a:spcAft>
              <a:buNone/>
            </a:pPr>
            <a:r>
              <a:t/>
            </a:r>
            <a:endParaRPr b="0" i="0" sz="1500" u="none" cap="none" strike="noStrike">
              <a:solidFill>
                <a:srgbClr val="41596A"/>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 Opt 1">
  <p:cSld name="Inside Opt 1">
    <p:spTree>
      <p:nvGrpSpPr>
        <p:cNvPr id="21" name="Shape 21"/>
        <p:cNvGrpSpPr/>
        <p:nvPr/>
      </p:nvGrpSpPr>
      <p:grpSpPr>
        <a:xfrm>
          <a:off x="0" y="0"/>
          <a:ext cx="0" cy="0"/>
          <a:chOff x="0" y="0"/>
          <a:chExt cx="0" cy="0"/>
        </a:xfrm>
      </p:grpSpPr>
      <p:sp>
        <p:nvSpPr>
          <p:cNvPr id="22" name="Google Shape;22;p7"/>
          <p:cNvSpPr/>
          <p:nvPr/>
        </p:nvSpPr>
        <p:spPr>
          <a:xfrm>
            <a:off x="6096000" y="2857500"/>
            <a:ext cx="3048000" cy="2857500"/>
          </a:xfrm>
          <a:prstGeom prst="rect">
            <a:avLst/>
          </a:prstGeom>
          <a:solidFill>
            <a:schemeClr val="accent1"/>
          </a:solidFill>
          <a:ln>
            <a:noFill/>
          </a:ln>
        </p:spPr>
        <p:txBody>
          <a:bodyPr anchorCtr="0" anchor="ctr" bIns="37950" lIns="75900" spcFirstLastPara="1" rIns="75900" wrap="square" tIns="37950">
            <a:noAutofit/>
          </a:bodyPr>
          <a:lstStyle/>
          <a:p>
            <a:pPr indent="0" lvl="0" marL="0" marR="0" rtl="0" algn="ctr">
              <a:spcBef>
                <a:spcPts val="0"/>
              </a:spcBef>
              <a:spcAft>
                <a:spcPts val="0"/>
              </a:spcAft>
              <a:buNone/>
            </a:pPr>
            <a:r>
              <a:t/>
            </a:r>
            <a:endParaRPr b="0" i="0" sz="1500" u="none" cap="none" strike="noStrike">
              <a:solidFill>
                <a:schemeClr val="dk1"/>
              </a:solidFill>
              <a:latin typeface="Open Sans"/>
              <a:ea typeface="Open Sans"/>
              <a:cs typeface="Open Sans"/>
              <a:sym typeface="Open Sans"/>
            </a:endParaRPr>
          </a:p>
        </p:txBody>
      </p:sp>
      <p:sp>
        <p:nvSpPr>
          <p:cNvPr id="23" name="Google Shape;23;p7"/>
          <p:cNvSpPr txBox="1"/>
          <p:nvPr>
            <p:ph idx="1" type="body"/>
          </p:nvPr>
        </p:nvSpPr>
        <p:spPr>
          <a:xfrm>
            <a:off x="207818" y="3746314"/>
            <a:ext cx="2630700" cy="1800600"/>
          </a:xfrm>
          <a:prstGeom prst="rect">
            <a:avLst/>
          </a:prstGeom>
          <a:noFill/>
          <a:ln>
            <a:noFill/>
          </a:ln>
        </p:spPr>
        <p:txBody>
          <a:bodyPr anchorCtr="0" anchor="t" bIns="37950" lIns="37950" spcFirstLastPara="1" rIns="37950" wrap="square" tIns="37950">
            <a:normAutofit/>
          </a:bodyPr>
          <a:lstStyle>
            <a:lvl1pPr indent="-228600" lvl="0" marL="457200" algn="l">
              <a:lnSpc>
                <a:spcPct val="150000"/>
              </a:lnSpc>
              <a:spcBef>
                <a:spcPts val="800"/>
              </a:spcBef>
              <a:spcAft>
                <a:spcPts val="0"/>
              </a:spcAft>
              <a:buClr>
                <a:srgbClr val="000000"/>
              </a:buClr>
              <a:buSzPts val="900"/>
              <a:buNone/>
              <a:defRPr b="0" i="0" sz="900">
                <a:solidFill>
                  <a:srgbClr val="000000"/>
                </a:solidFill>
                <a:latin typeface="Open Sans"/>
                <a:ea typeface="Open Sans"/>
                <a:cs typeface="Open Sans"/>
                <a:sym typeface="Open Sans"/>
              </a:defRPr>
            </a:lvl1pPr>
            <a:lvl2pPr indent="-292100" lvl="1" marL="9144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2pPr>
            <a:lvl3pPr indent="-292100" lvl="2" marL="13716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3pPr>
            <a:lvl4pPr indent="-292100" lvl="3" marL="18288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4pPr>
            <a:lvl5pPr indent="-292100" lvl="4" marL="2286000" algn="l">
              <a:lnSpc>
                <a:spcPct val="150000"/>
              </a:lnSpc>
              <a:spcBef>
                <a:spcPts val="0"/>
              </a:spcBef>
              <a:spcAft>
                <a:spcPts val="0"/>
              </a:spcAft>
              <a:buClr>
                <a:srgbClr val="537C9C"/>
              </a:buClr>
              <a:buSzPts val="1000"/>
              <a:buChar char="•"/>
              <a:defRPr sz="1000">
                <a:solidFill>
                  <a:srgbClr val="537C9C"/>
                </a:solidFill>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24" name="Google Shape;24;p7"/>
          <p:cNvSpPr txBox="1"/>
          <p:nvPr>
            <p:ph idx="2" type="body"/>
          </p:nvPr>
        </p:nvSpPr>
        <p:spPr>
          <a:xfrm>
            <a:off x="6292056" y="3746314"/>
            <a:ext cx="2630700" cy="1800600"/>
          </a:xfrm>
          <a:prstGeom prst="rect">
            <a:avLst/>
          </a:prstGeom>
          <a:noFill/>
          <a:ln>
            <a:noFill/>
          </a:ln>
        </p:spPr>
        <p:txBody>
          <a:bodyPr anchorCtr="0" anchor="t" bIns="37950" lIns="37950" spcFirstLastPara="1" rIns="37950" wrap="square" tIns="37950">
            <a:normAutofit/>
          </a:bodyPr>
          <a:lstStyle>
            <a:lvl1pPr indent="-228600" lvl="0" marL="457200" algn="l">
              <a:lnSpc>
                <a:spcPct val="150000"/>
              </a:lnSpc>
              <a:spcBef>
                <a:spcPts val="800"/>
              </a:spcBef>
              <a:spcAft>
                <a:spcPts val="0"/>
              </a:spcAft>
              <a:buClr>
                <a:schemeClr val="lt1"/>
              </a:buClr>
              <a:buSzPts val="900"/>
              <a:buNone/>
              <a:defRPr b="0" sz="900">
                <a:solidFill>
                  <a:schemeClr val="lt1"/>
                </a:solidFill>
                <a:latin typeface="Open Sans"/>
                <a:ea typeface="Open Sans"/>
                <a:cs typeface="Open Sans"/>
                <a:sym typeface="Open Sans"/>
              </a:defRPr>
            </a:lvl1pPr>
            <a:lvl2pPr indent="-292100" lvl="1" marL="9144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2pPr>
            <a:lvl3pPr indent="-292100" lvl="2" marL="13716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3pPr>
            <a:lvl4pPr indent="-292100" lvl="3" marL="18288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4pPr>
            <a:lvl5pPr indent="-292100" lvl="4" marL="2286000" algn="l">
              <a:lnSpc>
                <a:spcPct val="150000"/>
              </a:lnSpc>
              <a:spcBef>
                <a:spcPts val="0"/>
              </a:spcBef>
              <a:spcAft>
                <a:spcPts val="0"/>
              </a:spcAft>
              <a:buClr>
                <a:srgbClr val="537C9C"/>
              </a:buClr>
              <a:buSzPts val="1000"/>
              <a:buChar char="•"/>
              <a:defRPr sz="1000">
                <a:solidFill>
                  <a:srgbClr val="537C9C"/>
                </a:solidFill>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25" name="Google Shape;25;p7"/>
          <p:cNvSpPr txBox="1"/>
          <p:nvPr>
            <p:ph idx="3" type="body"/>
          </p:nvPr>
        </p:nvSpPr>
        <p:spPr>
          <a:xfrm>
            <a:off x="6292056" y="3342037"/>
            <a:ext cx="2622300" cy="256800"/>
          </a:xfrm>
          <a:prstGeom prst="rect">
            <a:avLst/>
          </a:prstGeom>
          <a:noFill/>
          <a:ln>
            <a:noFill/>
          </a:ln>
        </p:spPr>
        <p:txBody>
          <a:bodyPr anchorCtr="0" anchor="t" bIns="37950" lIns="37950" spcFirstLastPara="1" rIns="37950" wrap="square" tIns="37950">
            <a:noAutofit/>
          </a:bodyPr>
          <a:lstStyle>
            <a:lvl1pPr indent="-228600" lvl="0" marL="457200" algn="l">
              <a:lnSpc>
                <a:spcPct val="90000"/>
              </a:lnSpc>
              <a:spcBef>
                <a:spcPts val="800"/>
              </a:spcBef>
              <a:spcAft>
                <a:spcPts val="0"/>
              </a:spcAft>
              <a:buClr>
                <a:schemeClr val="lt1"/>
              </a:buClr>
              <a:buSzPts val="2000"/>
              <a:buNone/>
              <a:defRPr b="0" sz="2000">
                <a:solidFill>
                  <a:schemeClr val="lt1"/>
                </a:solidFill>
                <a:latin typeface="Bodoni"/>
                <a:ea typeface="Bodoni"/>
                <a:cs typeface="Bodoni"/>
                <a:sym typeface="Bodoni"/>
              </a:defRPr>
            </a:lvl1pPr>
            <a:lvl2pPr indent="-228600" lvl="1" marL="914400" algn="l">
              <a:lnSpc>
                <a:spcPct val="90000"/>
              </a:lnSpc>
              <a:spcBef>
                <a:spcPts val="400"/>
              </a:spcBef>
              <a:spcAft>
                <a:spcPts val="0"/>
              </a:spcAft>
              <a:buClr>
                <a:schemeClr val="dk1"/>
              </a:buClr>
              <a:buSzPts val="1700"/>
              <a:buNone/>
              <a:defRPr b="1" sz="1700">
                <a:latin typeface="Avenir"/>
                <a:ea typeface="Avenir"/>
                <a:cs typeface="Avenir"/>
                <a:sym typeface="Avenir"/>
              </a:defRPr>
            </a:lvl2pPr>
            <a:lvl3pPr indent="-228600" lvl="2" marL="1371600" algn="l">
              <a:lnSpc>
                <a:spcPct val="90000"/>
              </a:lnSpc>
              <a:spcBef>
                <a:spcPts val="400"/>
              </a:spcBef>
              <a:spcAft>
                <a:spcPts val="0"/>
              </a:spcAft>
              <a:buClr>
                <a:schemeClr val="dk1"/>
              </a:buClr>
              <a:buSzPts val="1700"/>
              <a:buNone/>
              <a:defRPr b="1" sz="1700">
                <a:latin typeface="Avenir"/>
                <a:ea typeface="Avenir"/>
                <a:cs typeface="Avenir"/>
                <a:sym typeface="Avenir"/>
              </a:defRPr>
            </a:lvl3pPr>
            <a:lvl4pPr indent="-228600" lvl="3" marL="1828800" algn="l">
              <a:lnSpc>
                <a:spcPct val="90000"/>
              </a:lnSpc>
              <a:spcBef>
                <a:spcPts val="400"/>
              </a:spcBef>
              <a:spcAft>
                <a:spcPts val="0"/>
              </a:spcAft>
              <a:buClr>
                <a:schemeClr val="dk1"/>
              </a:buClr>
              <a:buSzPts val="1700"/>
              <a:buNone/>
              <a:defRPr b="1" sz="1700">
                <a:latin typeface="Avenir"/>
                <a:ea typeface="Avenir"/>
                <a:cs typeface="Avenir"/>
                <a:sym typeface="Avenir"/>
              </a:defRPr>
            </a:lvl4pPr>
            <a:lvl5pPr indent="-228600" lvl="4" marL="2286000" algn="l">
              <a:lnSpc>
                <a:spcPct val="90000"/>
              </a:lnSpc>
              <a:spcBef>
                <a:spcPts val="400"/>
              </a:spcBef>
              <a:spcAft>
                <a:spcPts val="0"/>
              </a:spcAft>
              <a:buClr>
                <a:schemeClr val="dk1"/>
              </a:buClr>
              <a:buSzPts val="1700"/>
              <a:buNone/>
              <a:defRPr b="1" sz="1700">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26" name="Google Shape;26;p7"/>
          <p:cNvSpPr txBox="1"/>
          <p:nvPr>
            <p:ph idx="4" type="body"/>
          </p:nvPr>
        </p:nvSpPr>
        <p:spPr>
          <a:xfrm>
            <a:off x="3298031" y="729518"/>
            <a:ext cx="2614800" cy="2023800"/>
          </a:xfrm>
          <a:prstGeom prst="rect">
            <a:avLst/>
          </a:prstGeom>
          <a:noFill/>
          <a:ln>
            <a:noFill/>
          </a:ln>
        </p:spPr>
        <p:txBody>
          <a:bodyPr anchorCtr="0" anchor="t" bIns="37950" lIns="37950" spcFirstLastPara="1" rIns="37950" wrap="square" tIns="37950">
            <a:normAutofit/>
          </a:bodyPr>
          <a:lstStyle>
            <a:lvl1pPr indent="-228600" lvl="0" marL="457200" algn="l">
              <a:lnSpc>
                <a:spcPct val="150000"/>
              </a:lnSpc>
              <a:spcBef>
                <a:spcPts val="800"/>
              </a:spcBef>
              <a:spcAft>
                <a:spcPts val="0"/>
              </a:spcAft>
              <a:buClr>
                <a:srgbClr val="000000"/>
              </a:buClr>
              <a:buSzPts val="900"/>
              <a:buNone/>
              <a:defRPr b="0" i="0" sz="900">
                <a:solidFill>
                  <a:srgbClr val="000000"/>
                </a:solidFill>
                <a:latin typeface="Open Sans"/>
                <a:ea typeface="Open Sans"/>
                <a:cs typeface="Open Sans"/>
                <a:sym typeface="Open Sans"/>
              </a:defRPr>
            </a:lvl1pPr>
            <a:lvl2pPr indent="-292100" lvl="1" marL="9144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2pPr>
            <a:lvl3pPr indent="-292100" lvl="2" marL="13716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3pPr>
            <a:lvl4pPr indent="-292100" lvl="3" marL="18288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4pPr>
            <a:lvl5pPr indent="-292100" lvl="4" marL="2286000" algn="l">
              <a:lnSpc>
                <a:spcPct val="150000"/>
              </a:lnSpc>
              <a:spcBef>
                <a:spcPts val="0"/>
              </a:spcBef>
              <a:spcAft>
                <a:spcPts val="0"/>
              </a:spcAft>
              <a:buClr>
                <a:srgbClr val="537C9C"/>
              </a:buClr>
              <a:buSzPts val="1000"/>
              <a:buChar char="•"/>
              <a:defRPr sz="1000">
                <a:solidFill>
                  <a:srgbClr val="537C9C"/>
                </a:solidFill>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27" name="Google Shape;27;p7"/>
          <p:cNvSpPr txBox="1"/>
          <p:nvPr>
            <p:ph idx="5" type="body"/>
          </p:nvPr>
        </p:nvSpPr>
        <p:spPr>
          <a:xfrm>
            <a:off x="3290655" y="381224"/>
            <a:ext cx="2606700" cy="256800"/>
          </a:xfrm>
          <a:prstGeom prst="rect">
            <a:avLst/>
          </a:prstGeom>
          <a:noFill/>
          <a:ln>
            <a:noFill/>
          </a:ln>
        </p:spPr>
        <p:txBody>
          <a:bodyPr anchorCtr="0" anchor="t" bIns="37950" lIns="37950" spcFirstLastPara="1" rIns="37950" wrap="square" tIns="37950">
            <a:noAutofit/>
          </a:bodyPr>
          <a:lstStyle>
            <a:lvl1pPr indent="-228600" lvl="0" marL="457200" algn="l">
              <a:lnSpc>
                <a:spcPct val="90000"/>
              </a:lnSpc>
              <a:spcBef>
                <a:spcPts val="800"/>
              </a:spcBef>
              <a:spcAft>
                <a:spcPts val="0"/>
              </a:spcAft>
              <a:buClr>
                <a:schemeClr val="accent1"/>
              </a:buClr>
              <a:buSzPts val="2000"/>
              <a:buNone/>
              <a:defRPr b="0" sz="2000">
                <a:solidFill>
                  <a:schemeClr val="accent1"/>
                </a:solidFill>
                <a:latin typeface="Bodoni"/>
                <a:ea typeface="Bodoni"/>
                <a:cs typeface="Bodoni"/>
                <a:sym typeface="Bodoni"/>
              </a:defRPr>
            </a:lvl1pPr>
            <a:lvl2pPr indent="-228600" lvl="1" marL="914400" algn="l">
              <a:lnSpc>
                <a:spcPct val="90000"/>
              </a:lnSpc>
              <a:spcBef>
                <a:spcPts val="400"/>
              </a:spcBef>
              <a:spcAft>
                <a:spcPts val="0"/>
              </a:spcAft>
              <a:buClr>
                <a:schemeClr val="dk1"/>
              </a:buClr>
              <a:buSzPts val="1700"/>
              <a:buNone/>
              <a:defRPr b="1" sz="1700">
                <a:latin typeface="Avenir"/>
                <a:ea typeface="Avenir"/>
                <a:cs typeface="Avenir"/>
                <a:sym typeface="Avenir"/>
              </a:defRPr>
            </a:lvl2pPr>
            <a:lvl3pPr indent="-228600" lvl="2" marL="1371600" algn="l">
              <a:lnSpc>
                <a:spcPct val="90000"/>
              </a:lnSpc>
              <a:spcBef>
                <a:spcPts val="400"/>
              </a:spcBef>
              <a:spcAft>
                <a:spcPts val="0"/>
              </a:spcAft>
              <a:buClr>
                <a:schemeClr val="dk1"/>
              </a:buClr>
              <a:buSzPts val="1700"/>
              <a:buNone/>
              <a:defRPr b="1" sz="1700">
                <a:latin typeface="Avenir"/>
                <a:ea typeface="Avenir"/>
                <a:cs typeface="Avenir"/>
                <a:sym typeface="Avenir"/>
              </a:defRPr>
            </a:lvl3pPr>
            <a:lvl4pPr indent="-228600" lvl="3" marL="1828800" algn="l">
              <a:lnSpc>
                <a:spcPct val="90000"/>
              </a:lnSpc>
              <a:spcBef>
                <a:spcPts val="400"/>
              </a:spcBef>
              <a:spcAft>
                <a:spcPts val="0"/>
              </a:spcAft>
              <a:buClr>
                <a:schemeClr val="dk1"/>
              </a:buClr>
              <a:buSzPts val="1700"/>
              <a:buNone/>
              <a:defRPr b="1" sz="1700">
                <a:latin typeface="Avenir"/>
                <a:ea typeface="Avenir"/>
                <a:cs typeface="Avenir"/>
                <a:sym typeface="Avenir"/>
              </a:defRPr>
            </a:lvl4pPr>
            <a:lvl5pPr indent="-228600" lvl="4" marL="2286000" algn="l">
              <a:lnSpc>
                <a:spcPct val="90000"/>
              </a:lnSpc>
              <a:spcBef>
                <a:spcPts val="400"/>
              </a:spcBef>
              <a:spcAft>
                <a:spcPts val="0"/>
              </a:spcAft>
              <a:buClr>
                <a:schemeClr val="dk1"/>
              </a:buClr>
              <a:buSzPts val="1700"/>
              <a:buNone/>
              <a:defRPr b="1" sz="1700">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28" name="Google Shape;28;p7"/>
          <p:cNvSpPr/>
          <p:nvPr>
            <p:ph idx="6" type="pic"/>
          </p:nvPr>
        </p:nvSpPr>
        <p:spPr>
          <a:xfrm>
            <a:off x="6095999" y="-1"/>
            <a:ext cx="3037500" cy="2857500"/>
          </a:xfrm>
          <a:prstGeom prst="rect">
            <a:avLst/>
          </a:prstGeom>
          <a:noFill/>
          <a:ln>
            <a:noFill/>
          </a:ln>
        </p:spPr>
      </p:sp>
      <p:sp>
        <p:nvSpPr>
          <p:cNvPr id="29" name="Google Shape;29;p7"/>
          <p:cNvSpPr/>
          <p:nvPr>
            <p:ph idx="7" type="pic"/>
          </p:nvPr>
        </p:nvSpPr>
        <p:spPr>
          <a:xfrm>
            <a:off x="0" y="1"/>
            <a:ext cx="3051000" cy="2857500"/>
          </a:xfrm>
          <a:prstGeom prst="rect">
            <a:avLst/>
          </a:prstGeom>
          <a:noFill/>
          <a:ln>
            <a:noFill/>
          </a:ln>
        </p:spPr>
      </p:sp>
      <p:sp>
        <p:nvSpPr>
          <p:cNvPr id="30" name="Google Shape;30;p7"/>
          <p:cNvSpPr/>
          <p:nvPr>
            <p:ph idx="8" type="pic"/>
          </p:nvPr>
        </p:nvSpPr>
        <p:spPr>
          <a:xfrm>
            <a:off x="3054350" y="2866839"/>
            <a:ext cx="3041700" cy="2857500"/>
          </a:xfrm>
          <a:prstGeom prst="rect">
            <a:avLst/>
          </a:prstGeom>
          <a:noFill/>
          <a:ln>
            <a:noFill/>
          </a:ln>
        </p:spPr>
      </p:sp>
      <p:cxnSp>
        <p:nvCxnSpPr>
          <p:cNvPr id="31" name="Google Shape;31;p7"/>
          <p:cNvCxnSpPr/>
          <p:nvPr/>
        </p:nvCxnSpPr>
        <p:spPr>
          <a:xfrm>
            <a:off x="3290655" y="267704"/>
            <a:ext cx="937500" cy="0"/>
          </a:xfrm>
          <a:prstGeom prst="straightConnector1">
            <a:avLst/>
          </a:prstGeom>
          <a:noFill/>
          <a:ln cap="flat" cmpd="sng" w="25400">
            <a:solidFill>
              <a:schemeClr val="accent1"/>
            </a:solidFill>
            <a:prstDash val="solid"/>
            <a:miter lim="800000"/>
            <a:headEnd len="sm" w="sm" type="none"/>
            <a:tailEnd len="sm" w="sm" type="none"/>
          </a:ln>
        </p:spPr>
      </p:cxnSp>
      <p:cxnSp>
        <p:nvCxnSpPr>
          <p:cNvPr id="32" name="Google Shape;32;p7"/>
          <p:cNvCxnSpPr/>
          <p:nvPr/>
        </p:nvCxnSpPr>
        <p:spPr>
          <a:xfrm>
            <a:off x="249226" y="3124107"/>
            <a:ext cx="991200" cy="0"/>
          </a:xfrm>
          <a:prstGeom prst="straightConnector1">
            <a:avLst/>
          </a:prstGeom>
          <a:noFill/>
          <a:ln cap="flat" cmpd="sng" w="25400">
            <a:solidFill>
              <a:schemeClr val="accent1"/>
            </a:solidFill>
            <a:prstDash val="solid"/>
            <a:miter lim="800000"/>
            <a:headEnd len="sm" w="sm" type="none"/>
            <a:tailEnd len="sm" w="sm" type="none"/>
          </a:ln>
        </p:spPr>
      </p:cxnSp>
      <p:cxnSp>
        <p:nvCxnSpPr>
          <p:cNvPr id="33" name="Google Shape;33;p7"/>
          <p:cNvCxnSpPr/>
          <p:nvPr/>
        </p:nvCxnSpPr>
        <p:spPr>
          <a:xfrm>
            <a:off x="6292056" y="3152923"/>
            <a:ext cx="937500" cy="0"/>
          </a:xfrm>
          <a:prstGeom prst="straightConnector1">
            <a:avLst/>
          </a:prstGeom>
          <a:noFill/>
          <a:ln cap="flat" cmpd="sng" w="25400">
            <a:solidFill>
              <a:schemeClr val="lt1"/>
            </a:solidFill>
            <a:prstDash val="solid"/>
            <a:miter lim="800000"/>
            <a:headEnd len="sm" w="sm" type="none"/>
            <a:tailEnd len="sm" w="sm" type="none"/>
          </a:ln>
        </p:spPr>
      </p:cxnSp>
      <p:sp>
        <p:nvSpPr>
          <p:cNvPr id="34" name="Google Shape;34;p7"/>
          <p:cNvSpPr txBox="1"/>
          <p:nvPr>
            <p:ph type="title"/>
          </p:nvPr>
        </p:nvSpPr>
        <p:spPr>
          <a:xfrm>
            <a:off x="207818" y="3343914"/>
            <a:ext cx="2621100" cy="264600"/>
          </a:xfrm>
          <a:prstGeom prst="rect">
            <a:avLst/>
          </a:prstGeom>
          <a:noFill/>
          <a:ln>
            <a:noFill/>
          </a:ln>
        </p:spPr>
        <p:txBody>
          <a:bodyPr anchorCtr="0" anchor="ctr" bIns="37950" lIns="37950" spcFirstLastPara="1" rIns="37950" wrap="square" tIns="37950">
            <a:noAutofit/>
          </a:bodyPr>
          <a:lstStyle>
            <a:lvl1pPr lvl="0" algn="l">
              <a:lnSpc>
                <a:spcPct val="90000"/>
              </a:lnSpc>
              <a:spcBef>
                <a:spcPts val="0"/>
              </a:spcBef>
              <a:spcAft>
                <a:spcPts val="0"/>
              </a:spcAft>
              <a:buClr>
                <a:schemeClr val="accent1"/>
              </a:buClr>
              <a:buSzPts val="2000"/>
              <a:buFont typeface="Bodoni"/>
              <a:buNone/>
              <a:defRPr b="0" sz="2000">
                <a:solidFill>
                  <a:schemeClr val="accent1"/>
                </a:solidFill>
                <a:latin typeface="Bodoni"/>
                <a:ea typeface="Bodoni"/>
                <a:cs typeface="Bodoni"/>
                <a:sym typeface="Bodoni"/>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extLst>
    <p:ext uri="{DCECCB84-F9BA-43D5-87BE-67443E8EF086}">
      <p15:sldGuideLst>
        <p15:guide id="1" orient="horz" pos="14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Opt 2">
  <p:cSld name="Cover Slide Opt 2">
    <p:spTree>
      <p:nvGrpSpPr>
        <p:cNvPr id="35" name="Shape 35"/>
        <p:cNvGrpSpPr/>
        <p:nvPr/>
      </p:nvGrpSpPr>
      <p:grpSpPr>
        <a:xfrm>
          <a:off x="0" y="0"/>
          <a:ext cx="0" cy="0"/>
          <a:chOff x="0" y="0"/>
          <a:chExt cx="0" cy="0"/>
        </a:xfrm>
      </p:grpSpPr>
      <p:sp>
        <p:nvSpPr>
          <p:cNvPr id="36" name="Google Shape;36;p8"/>
          <p:cNvSpPr/>
          <p:nvPr>
            <p:ph idx="2" type="pic"/>
          </p:nvPr>
        </p:nvSpPr>
        <p:spPr>
          <a:xfrm>
            <a:off x="3048000" y="0"/>
            <a:ext cx="6096000" cy="5715000"/>
          </a:xfrm>
          <a:prstGeom prst="rect">
            <a:avLst/>
          </a:prstGeom>
          <a:noFill/>
          <a:ln>
            <a:noFill/>
          </a:ln>
        </p:spPr>
      </p:sp>
      <p:sp>
        <p:nvSpPr>
          <p:cNvPr id="37" name="Google Shape;37;p8"/>
          <p:cNvSpPr txBox="1"/>
          <p:nvPr>
            <p:ph type="ctrTitle"/>
          </p:nvPr>
        </p:nvSpPr>
        <p:spPr>
          <a:xfrm>
            <a:off x="6303818" y="3799488"/>
            <a:ext cx="2608500" cy="515700"/>
          </a:xfrm>
          <a:prstGeom prst="rect">
            <a:avLst/>
          </a:prstGeom>
          <a:noFill/>
          <a:ln>
            <a:noFill/>
          </a:ln>
        </p:spPr>
        <p:txBody>
          <a:bodyPr anchorCtr="0" anchor="t" bIns="37950" lIns="75900" spcFirstLastPara="1" rIns="75900" wrap="square" tIns="37950">
            <a:noAutofit/>
          </a:bodyPr>
          <a:lstStyle>
            <a:lvl1pPr lvl="0" algn="l">
              <a:lnSpc>
                <a:spcPct val="83333"/>
              </a:lnSpc>
              <a:spcBef>
                <a:spcPts val="0"/>
              </a:spcBef>
              <a:spcAft>
                <a:spcPts val="0"/>
              </a:spcAft>
              <a:buClr>
                <a:schemeClr val="lt1"/>
              </a:buClr>
              <a:buSzPts val="4000"/>
              <a:buFont typeface="Bodoni"/>
              <a:buNone/>
              <a:defRPr b="1" sz="4000">
                <a:solidFill>
                  <a:schemeClr val="lt1"/>
                </a:solidFill>
                <a:latin typeface="Bodoni"/>
                <a:ea typeface="Bodoni"/>
                <a:cs typeface="Bodoni"/>
                <a:sym typeface="Bodoni"/>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8" name="Google Shape;38;p8"/>
          <p:cNvSpPr txBox="1"/>
          <p:nvPr>
            <p:ph idx="1" type="subTitle"/>
          </p:nvPr>
        </p:nvSpPr>
        <p:spPr>
          <a:xfrm>
            <a:off x="6303818" y="4535676"/>
            <a:ext cx="2608500" cy="333000"/>
          </a:xfrm>
          <a:prstGeom prst="rect">
            <a:avLst/>
          </a:prstGeom>
          <a:noFill/>
          <a:ln>
            <a:noFill/>
          </a:ln>
        </p:spPr>
        <p:txBody>
          <a:bodyPr anchorCtr="0" anchor="t" bIns="37950" lIns="75900" spcFirstLastPara="1" rIns="75900" wrap="square" tIns="37950">
            <a:normAutofit/>
          </a:bodyPr>
          <a:lstStyle>
            <a:lvl1pPr lvl="0" algn="l">
              <a:lnSpc>
                <a:spcPct val="100000"/>
              </a:lnSpc>
              <a:spcBef>
                <a:spcPts val="800"/>
              </a:spcBef>
              <a:spcAft>
                <a:spcPts val="0"/>
              </a:spcAft>
              <a:buClr>
                <a:srgbClr val="D4D9DD"/>
              </a:buClr>
              <a:buSzPts val="1300"/>
              <a:buNone/>
              <a:defRPr sz="1300">
                <a:solidFill>
                  <a:srgbClr val="D4D9DD"/>
                </a:solidFill>
                <a:latin typeface="Open Sans"/>
                <a:ea typeface="Open Sans"/>
                <a:cs typeface="Open Sans"/>
                <a:sym typeface="Open Sans"/>
              </a:defRPr>
            </a:lvl1pPr>
            <a:lvl2pPr lvl="1" algn="ctr">
              <a:lnSpc>
                <a:spcPct val="90000"/>
              </a:lnSpc>
              <a:spcBef>
                <a:spcPts val="400"/>
              </a:spcBef>
              <a:spcAft>
                <a:spcPts val="0"/>
              </a:spcAft>
              <a:buClr>
                <a:schemeClr val="dk1"/>
              </a:buClr>
              <a:buSzPts val="1400"/>
              <a:buNone/>
              <a:defRPr sz="1400"/>
            </a:lvl2pPr>
            <a:lvl3pPr lvl="2" algn="ctr">
              <a:lnSpc>
                <a:spcPct val="90000"/>
              </a:lnSpc>
              <a:spcBef>
                <a:spcPts val="400"/>
              </a:spcBef>
              <a:spcAft>
                <a:spcPts val="0"/>
              </a:spcAft>
              <a:buClr>
                <a:schemeClr val="dk1"/>
              </a:buClr>
              <a:buSzPts val="1200"/>
              <a:buNone/>
              <a:defRPr sz="1200"/>
            </a:lvl3pPr>
            <a:lvl4pPr lvl="3" algn="ctr">
              <a:lnSpc>
                <a:spcPct val="90000"/>
              </a:lnSpc>
              <a:spcBef>
                <a:spcPts val="400"/>
              </a:spcBef>
              <a:spcAft>
                <a:spcPts val="0"/>
              </a:spcAft>
              <a:buClr>
                <a:schemeClr val="dk1"/>
              </a:buClr>
              <a:buSzPts val="1100"/>
              <a:buNone/>
              <a:defRPr sz="1100"/>
            </a:lvl4pPr>
            <a:lvl5pPr lvl="4" algn="ctr">
              <a:lnSpc>
                <a:spcPct val="90000"/>
              </a:lnSpc>
              <a:spcBef>
                <a:spcPts val="400"/>
              </a:spcBef>
              <a:spcAft>
                <a:spcPts val="0"/>
              </a:spcAft>
              <a:buClr>
                <a:schemeClr val="dk1"/>
              </a:buClr>
              <a:buSzPts val="1100"/>
              <a:buNone/>
              <a:defRPr sz="1100"/>
            </a:lvl5pPr>
            <a:lvl6pPr lvl="5" algn="ctr">
              <a:lnSpc>
                <a:spcPct val="90000"/>
              </a:lnSpc>
              <a:spcBef>
                <a:spcPts val="400"/>
              </a:spcBef>
              <a:spcAft>
                <a:spcPts val="0"/>
              </a:spcAft>
              <a:buClr>
                <a:schemeClr val="dk1"/>
              </a:buClr>
              <a:buSzPts val="1100"/>
              <a:buNone/>
              <a:defRPr sz="1100"/>
            </a:lvl6pPr>
            <a:lvl7pPr lvl="6" algn="ctr">
              <a:lnSpc>
                <a:spcPct val="90000"/>
              </a:lnSpc>
              <a:spcBef>
                <a:spcPts val="400"/>
              </a:spcBef>
              <a:spcAft>
                <a:spcPts val="0"/>
              </a:spcAft>
              <a:buClr>
                <a:schemeClr val="dk1"/>
              </a:buClr>
              <a:buSzPts val="1100"/>
              <a:buNone/>
              <a:defRPr sz="1100"/>
            </a:lvl7pPr>
            <a:lvl8pPr lvl="7" algn="ctr">
              <a:lnSpc>
                <a:spcPct val="90000"/>
              </a:lnSpc>
              <a:spcBef>
                <a:spcPts val="400"/>
              </a:spcBef>
              <a:spcAft>
                <a:spcPts val="0"/>
              </a:spcAft>
              <a:buClr>
                <a:schemeClr val="dk1"/>
              </a:buClr>
              <a:buSzPts val="1100"/>
              <a:buNone/>
              <a:defRPr sz="1100"/>
            </a:lvl8pPr>
            <a:lvl9pPr lvl="8" algn="ctr">
              <a:lnSpc>
                <a:spcPct val="90000"/>
              </a:lnSpc>
              <a:spcBef>
                <a:spcPts val="400"/>
              </a:spcBef>
              <a:spcAft>
                <a:spcPts val="0"/>
              </a:spcAft>
              <a:buClr>
                <a:schemeClr val="dk1"/>
              </a:buClr>
              <a:buSzPts val="1100"/>
              <a:buNone/>
              <a:defRPr sz="1100"/>
            </a:lvl9pPr>
          </a:lstStyle>
          <a:p/>
        </p:txBody>
      </p:sp>
      <p:sp>
        <p:nvSpPr>
          <p:cNvPr id="39" name="Google Shape;39;p8"/>
          <p:cNvSpPr txBox="1"/>
          <p:nvPr>
            <p:ph idx="3" type="body"/>
          </p:nvPr>
        </p:nvSpPr>
        <p:spPr>
          <a:xfrm>
            <a:off x="225320" y="3036871"/>
            <a:ext cx="2614800" cy="2076300"/>
          </a:xfrm>
          <a:prstGeom prst="rect">
            <a:avLst/>
          </a:prstGeom>
          <a:noFill/>
          <a:ln>
            <a:noFill/>
          </a:ln>
        </p:spPr>
        <p:txBody>
          <a:bodyPr anchorCtr="0" anchor="t" bIns="37950" lIns="37950" spcFirstLastPara="1" rIns="37950" wrap="square" tIns="37950">
            <a:normAutofit/>
          </a:bodyPr>
          <a:lstStyle>
            <a:lvl1pPr indent="-228600" lvl="0" marL="457200" algn="l">
              <a:lnSpc>
                <a:spcPct val="180000"/>
              </a:lnSpc>
              <a:spcBef>
                <a:spcPts val="800"/>
              </a:spcBef>
              <a:spcAft>
                <a:spcPts val="0"/>
              </a:spcAft>
              <a:buClr>
                <a:schemeClr val="accent1"/>
              </a:buClr>
              <a:buSzPts val="800"/>
              <a:buNone/>
              <a:defRPr b="0" i="0" sz="800">
                <a:solidFill>
                  <a:schemeClr val="accent1"/>
                </a:solidFill>
                <a:latin typeface="Open Sans"/>
                <a:ea typeface="Open Sans"/>
                <a:cs typeface="Open Sans"/>
                <a:sym typeface="Open Sans"/>
              </a:defRPr>
            </a:lvl1pPr>
            <a:lvl2pPr indent="-292100" lvl="1" marL="9144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2pPr>
            <a:lvl3pPr indent="-292100" lvl="2" marL="13716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3pPr>
            <a:lvl4pPr indent="-292100" lvl="3" marL="18288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4pPr>
            <a:lvl5pPr indent="-292100" lvl="4" marL="2286000" algn="l">
              <a:lnSpc>
                <a:spcPct val="150000"/>
              </a:lnSpc>
              <a:spcBef>
                <a:spcPts val="0"/>
              </a:spcBef>
              <a:spcAft>
                <a:spcPts val="0"/>
              </a:spcAft>
              <a:buClr>
                <a:srgbClr val="537C9C"/>
              </a:buClr>
              <a:buSzPts val="1000"/>
              <a:buChar char="•"/>
              <a:defRPr sz="1000">
                <a:solidFill>
                  <a:srgbClr val="537C9C"/>
                </a:solidFill>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40" name="Google Shape;40;p8"/>
          <p:cNvSpPr txBox="1"/>
          <p:nvPr>
            <p:ph idx="4" type="body"/>
          </p:nvPr>
        </p:nvSpPr>
        <p:spPr>
          <a:xfrm>
            <a:off x="225320" y="2661409"/>
            <a:ext cx="2606700" cy="256800"/>
          </a:xfrm>
          <a:prstGeom prst="rect">
            <a:avLst/>
          </a:prstGeom>
          <a:noFill/>
          <a:ln>
            <a:noFill/>
          </a:ln>
        </p:spPr>
        <p:txBody>
          <a:bodyPr anchorCtr="0" anchor="t" bIns="37950" lIns="37950" spcFirstLastPara="1" rIns="37950" wrap="square" tIns="37950">
            <a:noAutofit/>
          </a:bodyPr>
          <a:lstStyle>
            <a:lvl1pPr indent="-228600" lvl="0" marL="457200" algn="l">
              <a:lnSpc>
                <a:spcPct val="90000"/>
              </a:lnSpc>
              <a:spcBef>
                <a:spcPts val="800"/>
              </a:spcBef>
              <a:spcAft>
                <a:spcPts val="0"/>
              </a:spcAft>
              <a:buClr>
                <a:schemeClr val="accent1"/>
              </a:buClr>
              <a:buSzPts val="2000"/>
              <a:buNone/>
              <a:defRPr b="0" sz="2000">
                <a:solidFill>
                  <a:schemeClr val="accent1"/>
                </a:solidFill>
                <a:latin typeface="Bodoni"/>
                <a:ea typeface="Bodoni"/>
                <a:cs typeface="Bodoni"/>
                <a:sym typeface="Bodoni"/>
              </a:defRPr>
            </a:lvl1pPr>
            <a:lvl2pPr indent="-228600" lvl="1" marL="914400" algn="l">
              <a:lnSpc>
                <a:spcPct val="90000"/>
              </a:lnSpc>
              <a:spcBef>
                <a:spcPts val="400"/>
              </a:spcBef>
              <a:spcAft>
                <a:spcPts val="0"/>
              </a:spcAft>
              <a:buClr>
                <a:schemeClr val="dk1"/>
              </a:buClr>
              <a:buSzPts val="1700"/>
              <a:buNone/>
              <a:defRPr b="1" sz="1700">
                <a:latin typeface="Avenir"/>
                <a:ea typeface="Avenir"/>
                <a:cs typeface="Avenir"/>
                <a:sym typeface="Avenir"/>
              </a:defRPr>
            </a:lvl2pPr>
            <a:lvl3pPr indent="-228600" lvl="2" marL="1371600" algn="l">
              <a:lnSpc>
                <a:spcPct val="90000"/>
              </a:lnSpc>
              <a:spcBef>
                <a:spcPts val="400"/>
              </a:spcBef>
              <a:spcAft>
                <a:spcPts val="0"/>
              </a:spcAft>
              <a:buClr>
                <a:schemeClr val="dk1"/>
              </a:buClr>
              <a:buSzPts val="1700"/>
              <a:buNone/>
              <a:defRPr b="1" sz="1700">
                <a:latin typeface="Avenir"/>
                <a:ea typeface="Avenir"/>
                <a:cs typeface="Avenir"/>
                <a:sym typeface="Avenir"/>
              </a:defRPr>
            </a:lvl3pPr>
            <a:lvl4pPr indent="-228600" lvl="3" marL="1828800" algn="l">
              <a:lnSpc>
                <a:spcPct val="90000"/>
              </a:lnSpc>
              <a:spcBef>
                <a:spcPts val="400"/>
              </a:spcBef>
              <a:spcAft>
                <a:spcPts val="0"/>
              </a:spcAft>
              <a:buClr>
                <a:schemeClr val="dk1"/>
              </a:buClr>
              <a:buSzPts val="1700"/>
              <a:buNone/>
              <a:defRPr b="1" sz="1700">
                <a:latin typeface="Avenir"/>
                <a:ea typeface="Avenir"/>
                <a:cs typeface="Avenir"/>
                <a:sym typeface="Avenir"/>
              </a:defRPr>
            </a:lvl4pPr>
            <a:lvl5pPr indent="-228600" lvl="4" marL="2286000" algn="l">
              <a:lnSpc>
                <a:spcPct val="90000"/>
              </a:lnSpc>
              <a:spcBef>
                <a:spcPts val="400"/>
              </a:spcBef>
              <a:spcAft>
                <a:spcPts val="0"/>
              </a:spcAft>
              <a:buClr>
                <a:schemeClr val="dk1"/>
              </a:buClr>
              <a:buSzPts val="1700"/>
              <a:buNone/>
              <a:defRPr b="1" sz="1700">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41" name="Google Shape;41;p8"/>
          <p:cNvSpPr txBox="1"/>
          <p:nvPr>
            <p:ph idx="5" type="body"/>
          </p:nvPr>
        </p:nvSpPr>
        <p:spPr>
          <a:xfrm>
            <a:off x="3254399" y="4187350"/>
            <a:ext cx="2630700" cy="1359600"/>
          </a:xfrm>
          <a:prstGeom prst="rect">
            <a:avLst/>
          </a:prstGeom>
          <a:noFill/>
          <a:ln>
            <a:noFill/>
          </a:ln>
        </p:spPr>
        <p:txBody>
          <a:bodyPr anchorCtr="0" anchor="t" bIns="37950" lIns="0" spcFirstLastPara="1" rIns="0" wrap="square" tIns="37950">
            <a:normAutofit/>
          </a:bodyPr>
          <a:lstStyle>
            <a:lvl1pPr indent="-228600" lvl="0" marL="457200" algn="l">
              <a:lnSpc>
                <a:spcPct val="90000"/>
              </a:lnSpc>
              <a:spcBef>
                <a:spcPts val="800"/>
              </a:spcBef>
              <a:spcAft>
                <a:spcPts val="0"/>
              </a:spcAft>
              <a:buClr>
                <a:schemeClr val="dk1"/>
              </a:buClr>
              <a:buSzPts val="800"/>
              <a:buNone/>
              <a:defRPr sz="800"/>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42" name="Google Shape;42;p8"/>
          <p:cNvSpPr txBox="1"/>
          <p:nvPr>
            <p:ph idx="6" type="body"/>
          </p:nvPr>
        </p:nvSpPr>
        <p:spPr>
          <a:xfrm>
            <a:off x="3254399" y="3811888"/>
            <a:ext cx="2622300" cy="256800"/>
          </a:xfrm>
          <a:prstGeom prst="rect">
            <a:avLst/>
          </a:prstGeom>
          <a:noFill/>
          <a:ln>
            <a:noFill/>
          </a:ln>
        </p:spPr>
        <p:txBody>
          <a:bodyPr anchorCtr="0" anchor="t" bIns="37950" lIns="0" spcFirstLastPara="1" rIns="0" wrap="square" tIns="37950">
            <a:noAutofit/>
          </a:bodyPr>
          <a:lstStyle>
            <a:lvl1pPr indent="-228600" lvl="0" marL="457200" algn="l">
              <a:lnSpc>
                <a:spcPct val="90000"/>
              </a:lnSpc>
              <a:spcBef>
                <a:spcPts val="800"/>
              </a:spcBef>
              <a:spcAft>
                <a:spcPts val="0"/>
              </a:spcAft>
              <a:buClr>
                <a:schemeClr val="dk1"/>
              </a:buClr>
              <a:buSzPts val="2000"/>
              <a:buNone/>
              <a:defRPr sz="2000">
                <a:latin typeface="Bodoni"/>
                <a:ea typeface="Bodoni"/>
                <a:cs typeface="Bodoni"/>
                <a:sym typeface="Bodoni"/>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43" name="Google Shape;43;p8"/>
          <p:cNvSpPr/>
          <p:nvPr/>
        </p:nvSpPr>
        <p:spPr>
          <a:xfrm flipH="1" rot="-5400000">
            <a:off x="363649" y="-370480"/>
            <a:ext cx="2310261" cy="3042666"/>
          </a:xfrm>
          <a:custGeom>
            <a:rect b="b" l="l" r="r" t="t"/>
            <a:pathLst>
              <a:path extrusionOk="0" h="10058400" w="7831393">
                <a:moveTo>
                  <a:pt x="0" y="10058400"/>
                </a:moveTo>
                <a:lnTo>
                  <a:pt x="0" y="0"/>
                </a:lnTo>
                <a:lnTo>
                  <a:pt x="7831393" y="10043651"/>
                </a:lnTo>
                <a:lnTo>
                  <a:pt x="0" y="10058400"/>
                </a:lnTo>
                <a:close/>
              </a:path>
            </a:pathLst>
          </a:custGeom>
          <a:solidFill>
            <a:schemeClr val="accent2"/>
          </a:solidFill>
          <a:ln>
            <a:noFill/>
          </a:ln>
        </p:spPr>
        <p:txBody>
          <a:bodyPr anchorCtr="0" anchor="ctr" bIns="37950" lIns="75900" spcFirstLastPara="1" rIns="75900" wrap="square" tIns="37950">
            <a:noAutofit/>
          </a:bodyPr>
          <a:lstStyle/>
          <a:p>
            <a:pPr indent="0" lvl="0" marL="0" marR="0" rtl="0" algn="ctr">
              <a:spcBef>
                <a:spcPts val="0"/>
              </a:spcBef>
              <a:spcAft>
                <a:spcPts val="0"/>
              </a:spcAft>
              <a:buNone/>
            </a:pPr>
            <a:r>
              <a:t/>
            </a:r>
            <a:endParaRPr b="0" i="0" sz="1500" u="none" cap="none" strike="noStrike">
              <a:solidFill>
                <a:srgbClr val="41596A"/>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 Opt 2">
  <p:cSld name="Inside Opt 2">
    <p:spTree>
      <p:nvGrpSpPr>
        <p:cNvPr id="44" name="Shape 44"/>
        <p:cNvGrpSpPr/>
        <p:nvPr/>
      </p:nvGrpSpPr>
      <p:grpSpPr>
        <a:xfrm>
          <a:off x="0" y="0"/>
          <a:ext cx="0" cy="0"/>
          <a:chOff x="0" y="0"/>
          <a:chExt cx="0" cy="0"/>
        </a:xfrm>
      </p:grpSpPr>
      <p:sp>
        <p:nvSpPr>
          <p:cNvPr id="45" name="Google Shape;45;p9"/>
          <p:cNvSpPr/>
          <p:nvPr/>
        </p:nvSpPr>
        <p:spPr>
          <a:xfrm>
            <a:off x="0" y="2726771"/>
            <a:ext cx="3062100" cy="2988300"/>
          </a:xfrm>
          <a:prstGeom prst="rect">
            <a:avLst/>
          </a:prstGeom>
          <a:solidFill>
            <a:schemeClr val="accent1"/>
          </a:solidFill>
          <a:ln cap="flat" cmpd="sng" w="12700">
            <a:solidFill>
              <a:srgbClr val="253847"/>
            </a:solidFill>
            <a:prstDash val="solid"/>
            <a:miter lim="800000"/>
            <a:headEnd len="sm" w="sm" type="none"/>
            <a:tailEnd len="sm" w="sm" type="none"/>
          </a:ln>
        </p:spPr>
        <p:txBody>
          <a:bodyPr anchorCtr="0" anchor="ctr" bIns="37950" lIns="75900" spcFirstLastPara="1" rIns="75900" wrap="square" tIns="37950">
            <a:noAutofit/>
          </a:bodyPr>
          <a:lstStyle/>
          <a:p>
            <a:pPr indent="0" lvl="0" marL="0" marR="0" rtl="0" algn="ctr">
              <a:spcBef>
                <a:spcPts val="0"/>
              </a:spcBef>
              <a:spcAft>
                <a:spcPts val="0"/>
              </a:spcAft>
              <a:buNone/>
            </a:pPr>
            <a:r>
              <a:t/>
            </a:r>
            <a:endParaRPr b="0" i="0" sz="1500" u="none" cap="none" strike="noStrike">
              <a:solidFill>
                <a:schemeClr val="dk1"/>
              </a:solidFill>
              <a:latin typeface="Open Sans"/>
              <a:ea typeface="Open Sans"/>
              <a:cs typeface="Open Sans"/>
              <a:sym typeface="Open Sans"/>
            </a:endParaRPr>
          </a:p>
        </p:txBody>
      </p:sp>
      <p:cxnSp>
        <p:nvCxnSpPr>
          <p:cNvPr id="46" name="Google Shape;46;p9"/>
          <p:cNvCxnSpPr/>
          <p:nvPr/>
        </p:nvCxnSpPr>
        <p:spPr>
          <a:xfrm>
            <a:off x="3271091" y="264034"/>
            <a:ext cx="937500" cy="0"/>
          </a:xfrm>
          <a:prstGeom prst="straightConnector1">
            <a:avLst/>
          </a:prstGeom>
          <a:noFill/>
          <a:ln cap="flat" cmpd="sng" w="25400">
            <a:solidFill>
              <a:schemeClr val="accent1"/>
            </a:solidFill>
            <a:prstDash val="solid"/>
            <a:miter lim="800000"/>
            <a:headEnd len="sm" w="sm" type="none"/>
            <a:tailEnd len="sm" w="sm" type="none"/>
          </a:ln>
        </p:spPr>
      </p:cxnSp>
      <p:cxnSp>
        <p:nvCxnSpPr>
          <p:cNvPr id="47" name="Google Shape;47;p9"/>
          <p:cNvCxnSpPr/>
          <p:nvPr/>
        </p:nvCxnSpPr>
        <p:spPr>
          <a:xfrm>
            <a:off x="215194" y="2988230"/>
            <a:ext cx="937500" cy="0"/>
          </a:xfrm>
          <a:prstGeom prst="straightConnector1">
            <a:avLst/>
          </a:prstGeom>
          <a:noFill/>
          <a:ln cap="flat" cmpd="sng" w="25400">
            <a:solidFill>
              <a:schemeClr val="lt1"/>
            </a:solidFill>
            <a:prstDash val="solid"/>
            <a:miter lim="800000"/>
            <a:headEnd len="sm" w="sm" type="none"/>
            <a:tailEnd len="sm" w="sm" type="none"/>
          </a:ln>
        </p:spPr>
      </p:cxnSp>
      <p:sp>
        <p:nvSpPr>
          <p:cNvPr id="48" name="Google Shape;48;p9"/>
          <p:cNvSpPr txBox="1"/>
          <p:nvPr>
            <p:ph idx="1" type="body"/>
          </p:nvPr>
        </p:nvSpPr>
        <p:spPr>
          <a:xfrm>
            <a:off x="209625" y="3853996"/>
            <a:ext cx="2630700" cy="1692900"/>
          </a:xfrm>
          <a:prstGeom prst="rect">
            <a:avLst/>
          </a:prstGeom>
          <a:noFill/>
          <a:ln>
            <a:noFill/>
          </a:ln>
        </p:spPr>
        <p:txBody>
          <a:bodyPr anchorCtr="0" anchor="t" bIns="37950" lIns="37950" spcFirstLastPara="1" rIns="37950" wrap="square" tIns="37950">
            <a:normAutofit/>
          </a:bodyPr>
          <a:lstStyle>
            <a:lvl1pPr indent="-228600" lvl="0" marL="457200" algn="l">
              <a:lnSpc>
                <a:spcPct val="180000"/>
              </a:lnSpc>
              <a:spcBef>
                <a:spcPts val="800"/>
              </a:spcBef>
              <a:spcAft>
                <a:spcPts val="0"/>
              </a:spcAft>
              <a:buClr>
                <a:schemeClr val="lt1"/>
              </a:buClr>
              <a:buSzPts val="800"/>
              <a:buNone/>
              <a:defRPr b="0" i="0" sz="800">
                <a:solidFill>
                  <a:schemeClr val="lt1"/>
                </a:solidFill>
                <a:latin typeface="Open Sans"/>
                <a:ea typeface="Open Sans"/>
                <a:cs typeface="Open Sans"/>
                <a:sym typeface="Open Sans"/>
              </a:defRPr>
            </a:lvl1pPr>
            <a:lvl2pPr indent="-292100" lvl="1" marL="9144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2pPr>
            <a:lvl3pPr indent="-292100" lvl="2" marL="13716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3pPr>
            <a:lvl4pPr indent="-292100" lvl="3" marL="18288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4pPr>
            <a:lvl5pPr indent="-292100" lvl="4" marL="2286000" algn="l">
              <a:lnSpc>
                <a:spcPct val="150000"/>
              </a:lnSpc>
              <a:spcBef>
                <a:spcPts val="0"/>
              </a:spcBef>
              <a:spcAft>
                <a:spcPts val="0"/>
              </a:spcAft>
              <a:buClr>
                <a:srgbClr val="537C9C"/>
              </a:buClr>
              <a:buSzPts val="1000"/>
              <a:buChar char="•"/>
              <a:defRPr sz="1000">
                <a:solidFill>
                  <a:srgbClr val="537C9C"/>
                </a:solidFill>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49" name="Google Shape;49;p9"/>
          <p:cNvSpPr txBox="1"/>
          <p:nvPr>
            <p:ph idx="2" type="body"/>
          </p:nvPr>
        </p:nvSpPr>
        <p:spPr>
          <a:xfrm>
            <a:off x="3271091" y="673198"/>
            <a:ext cx="2630700" cy="1857600"/>
          </a:xfrm>
          <a:prstGeom prst="rect">
            <a:avLst/>
          </a:prstGeom>
          <a:noFill/>
          <a:ln>
            <a:noFill/>
          </a:ln>
        </p:spPr>
        <p:txBody>
          <a:bodyPr anchorCtr="0" anchor="t" bIns="37950" lIns="37950" spcFirstLastPara="1" rIns="37950" wrap="square" tIns="37950">
            <a:normAutofit/>
          </a:bodyPr>
          <a:lstStyle>
            <a:lvl1pPr indent="-228600" lvl="0" marL="457200" algn="l">
              <a:lnSpc>
                <a:spcPct val="180000"/>
              </a:lnSpc>
              <a:spcBef>
                <a:spcPts val="800"/>
              </a:spcBef>
              <a:spcAft>
                <a:spcPts val="0"/>
              </a:spcAft>
              <a:buClr>
                <a:srgbClr val="000000"/>
              </a:buClr>
              <a:buSzPts val="800"/>
              <a:buNone/>
              <a:defRPr b="0" i="0" sz="800">
                <a:solidFill>
                  <a:srgbClr val="000000"/>
                </a:solidFill>
                <a:latin typeface="Open Sans"/>
                <a:ea typeface="Open Sans"/>
                <a:cs typeface="Open Sans"/>
                <a:sym typeface="Open Sans"/>
              </a:defRPr>
            </a:lvl1pPr>
            <a:lvl2pPr indent="-292100" lvl="1" marL="9144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2pPr>
            <a:lvl3pPr indent="-292100" lvl="2" marL="13716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3pPr>
            <a:lvl4pPr indent="-292100" lvl="3" marL="18288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4pPr>
            <a:lvl5pPr indent="-292100" lvl="4" marL="2286000" algn="l">
              <a:lnSpc>
                <a:spcPct val="150000"/>
              </a:lnSpc>
              <a:spcBef>
                <a:spcPts val="0"/>
              </a:spcBef>
              <a:spcAft>
                <a:spcPts val="0"/>
              </a:spcAft>
              <a:buClr>
                <a:srgbClr val="537C9C"/>
              </a:buClr>
              <a:buSzPts val="1000"/>
              <a:buChar char="•"/>
              <a:defRPr sz="1000">
                <a:solidFill>
                  <a:srgbClr val="537C9C"/>
                </a:solidFill>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50" name="Google Shape;50;p9"/>
          <p:cNvSpPr txBox="1"/>
          <p:nvPr>
            <p:ph idx="3" type="body"/>
          </p:nvPr>
        </p:nvSpPr>
        <p:spPr>
          <a:xfrm>
            <a:off x="3271091" y="297737"/>
            <a:ext cx="2622300" cy="256800"/>
          </a:xfrm>
          <a:prstGeom prst="rect">
            <a:avLst/>
          </a:prstGeom>
          <a:noFill/>
          <a:ln>
            <a:noFill/>
          </a:ln>
        </p:spPr>
        <p:txBody>
          <a:bodyPr anchorCtr="0" anchor="t" bIns="37950" lIns="37950" spcFirstLastPara="1" rIns="37950" wrap="square" tIns="37950">
            <a:noAutofit/>
          </a:bodyPr>
          <a:lstStyle>
            <a:lvl1pPr indent="-228600" lvl="0" marL="457200" algn="l">
              <a:lnSpc>
                <a:spcPct val="90000"/>
              </a:lnSpc>
              <a:spcBef>
                <a:spcPts val="800"/>
              </a:spcBef>
              <a:spcAft>
                <a:spcPts val="0"/>
              </a:spcAft>
              <a:buClr>
                <a:srgbClr val="192B39"/>
              </a:buClr>
              <a:buSzPts val="2000"/>
              <a:buNone/>
              <a:defRPr b="0" sz="2000">
                <a:solidFill>
                  <a:srgbClr val="192B39"/>
                </a:solidFill>
                <a:latin typeface="Bodoni"/>
                <a:ea typeface="Bodoni"/>
                <a:cs typeface="Bodoni"/>
                <a:sym typeface="Bodoni"/>
              </a:defRPr>
            </a:lvl1pPr>
            <a:lvl2pPr indent="-228600" lvl="1" marL="914400" algn="l">
              <a:lnSpc>
                <a:spcPct val="90000"/>
              </a:lnSpc>
              <a:spcBef>
                <a:spcPts val="400"/>
              </a:spcBef>
              <a:spcAft>
                <a:spcPts val="0"/>
              </a:spcAft>
              <a:buClr>
                <a:schemeClr val="dk1"/>
              </a:buClr>
              <a:buSzPts val="1700"/>
              <a:buNone/>
              <a:defRPr b="1" sz="1700">
                <a:latin typeface="Avenir"/>
                <a:ea typeface="Avenir"/>
                <a:cs typeface="Avenir"/>
                <a:sym typeface="Avenir"/>
              </a:defRPr>
            </a:lvl2pPr>
            <a:lvl3pPr indent="-228600" lvl="2" marL="1371600" algn="l">
              <a:lnSpc>
                <a:spcPct val="90000"/>
              </a:lnSpc>
              <a:spcBef>
                <a:spcPts val="400"/>
              </a:spcBef>
              <a:spcAft>
                <a:spcPts val="0"/>
              </a:spcAft>
              <a:buClr>
                <a:schemeClr val="dk1"/>
              </a:buClr>
              <a:buSzPts val="1700"/>
              <a:buNone/>
              <a:defRPr b="1" sz="1700">
                <a:latin typeface="Avenir"/>
                <a:ea typeface="Avenir"/>
                <a:cs typeface="Avenir"/>
                <a:sym typeface="Avenir"/>
              </a:defRPr>
            </a:lvl3pPr>
            <a:lvl4pPr indent="-228600" lvl="3" marL="1828800" algn="l">
              <a:lnSpc>
                <a:spcPct val="90000"/>
              </a:lnSpc>
              <a:spcBef>
                <a:spcPts val="400"/>
              </a:spcBef>
              <a:spcAft>
                <a:spcPts val="0"/>
              </a:spcAft>
              <a:buClr>
                <a:schemeClr val="dk1"/>
              </a:buClr>
              <a:buSzPts val="1700"/>
              <a:buNone/>
              <a:defRPr b="1" sz="1700">
                <a:latin typeface="Avenir"/>
                <a:ea typeface="Avenir"/>
                <a:cs typeface="Avenir"/>
                <a:sym typeface="Avenir"/>
              </a:defRPr>
            </a:lvl4pPr>
            <a:lvl5pPr indent="-228600" lvl="4" marL="2286000" algn="l">
              <a:lnSpc>
                <a:spcPct val="90000"/>
              </a:lnSpc>
              <a:spcBef>
                <a:spcPts val="400"/>
              </a:spcBef>
              <a:spcAft>
                <a:spcPts val="0"/>
              </a:spcAft>
              <a:buClr>
                <a:schemeClr val="dk1"/>
              </a:buClr>
              <a:buSzPts val="1700"/>
              <a:buNone/>
              <a:defRPr b="1" sz="1700">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51" name="Google Shape;51;p9"/>
          <p:cNvSpPr/>
          <p:nvPr>
            <p:ph idx="4" type="pic"/>
          </p:nvPr>
        </p:nvSpPr>
        <p:spPr>
          <a:xfrm>
            <a:off x="3048000" y="2726776"/>
            <a:ext cx="6096000" cy="2988300"/>
          </a:xfrm>
          <a:prstGeom prst="rect">
            <a:avLst/>
          </a:prstGeom>
          <a:noFill/>
          <a:ln>
            <a:noFill/>
          </a:ln>
        </p:spPr>
      </p:sp>
      <p:sp>
        <p:nvSpPr>
          <p:cNvPr id="52" name="Google Shape;52;p9"/>
          <p:cNvSpPr txBox="1"/>
          <p:nvPr>
            <p:ph idx="5" type="body"/>
          </p:nvPr>
        </p:nvSpPr>
        <p:spPr>
          <a:xfrm>
            <a:off x="6304697" y="673198"/>
            <a:ext cx="2630700" cy="1857600"/>
          </a:xfrm>
          <a:prstGeom prst="rect">
            <a:avLst/>
          </a:prstGeom>
          <a:noFill/>
          <a:ln>
            <a:noFill/>
          </a:ln>
        </p:spPr>
        <p:txBody>
          <a:bodyPr anchorCtr="0" anchor="t" bIns="37950" lIns="37950" spcFirstLastPara="1" rIns="37950" wrap="square" tIns="37950">
            <a:normAutofit/>
          </a:bodyPr>
          <a:lstStyle>
            <a:lvl1pPr indent="-228600" lvl="0" marL="457200" algn="l">
              <a:lnSpc>
                <a:spcPct val="180000"/>
              </a:lnSpc>
              <a:spcBef>
                <a:spcPts val="800"/>
              </a:spcBef>
              <a:spcAft>
                <a:spcPts val="0"/>
              </a:spcAft>
              <a:buClr>
                <a:srgbClr val="000000"/>
              </a:buClr>
              <a:buSzPts val="800"/>
              <a:buNone/>
              <a:defRPr b="0" i="0" sz="800">
                <a:solidFill>
                  <a:srgbClr val="000000"/>
                </a:solidFill>
                <a:latin typeface="Open Sans"/>
                <a:ea typeface="Open Sans"/>
                <a:cs typeface="Open Sans"/>
                <a:sym typeface="Open Sans"/>
              </a:defRPr>
            </a:lvl1pPr>
            <a:lvl2pPr indent="-292100" lvl="1" marL="9144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2pPr>
            <a:lvl3pPr indent="-292100" lvl="2" marL="13716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3pPr>
            <a:lvl4pPr indent="-292100" lvl="3" marL="1828800" algn="l">
              <a:lnSpc>
                <a:spcPct val="150000"/>
              </a:lnSpc>
              <a:spcBef>
                <a:spcPts val="400"/>
              </a:spcBef>
              <a:spcAft>
                <a:spcPts val="0"/>
              </a:spcAft>
              <a:buClr>
                <a:srgbClr val="537C9C"/>
              </a:buClr>
              <a:buSzPts val="1000"/>
              <a:buChar char="•"/>
              <a:defRPr sz="1000">
                <a:solidFill>
                  <a:srgbClr val="537C9C"/>
                </a:solidFill>
                <a:latin typeface="Avenir"/>
                <a:ea typeface="Avenir"/>
                <a:cs typeface="Avenir"/>
                <a:sym typeface="Avenir"/>
              </a:defRPr>
            </a:lvl4pPr>
            <a:lvl5pPr indent="-292100" lvl="4" marL="2286000" algn="l">
              <a:lnSpc>
                <a:spcPct val="150000"/>
              </a:lnSpc>
              <a:spcBef>
                <a:spcPts val="0"/>
              </a:spcBef>
              <a:spcAft>
                <a:spcPts val="0"/>
              </a:spcAft>
              <a:buClr>
                <a:srgbClr val="537C9C"/>
              </a:buClr>
              <a:buSzPts val="1000"/>
              <a:buChar char="•"/>
              <a:defRPr sz="1000">
                <a:solidFill>
                  <a:srgbClr val="537C9C"/>
                </a:solidFill>
                <a:latin typeface="Avenir"/>
                <a:ea typeface="Avenir"/>
                <a:cs typeface="Avenir"/>
                <a:sym typeface="Aveni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53" name="Google Shape;53;p9"/>
          <p:cNvSpPr/>
          <p:nvPr>
            <p:ph idx="6" type="pic"/>
          </p:nvPr>
        </p:nvSpPr>
        <p:spPr>
          <a:xfrm>
            <a:off x="0" y="0"/>
            <a:ext cx="3048000" cy="2726700"/>
          </a:xfrm>
          <a:prstGeom prst="rect">
            <a:avLst/>
          </a:prstGeom>
          <a:noFill/>
          <a:ln>
            <a:noFill/>
          </a:ln>
        </p:spPr>
      </p:sp>
      <p:sp>
        <p:nvSpPr>
          <p:cNvPr id="54" name="Google Shape;54;p9"/>
          <p:cNvSpPr txBox="1"/>
          <p:nvPr>
            <p:ph type="title"/>
          </p:nvPr>
        </p:nvSpPr>
        <p:spPr>
          <a:xfrm>
            <a:off x="207818" y="3343914"/>
            <a:ext cx="2621100" cy="264600"/>
          </a:xfrm>
          <a:prstGeom prst="rect">
            <a:avLst/>
          </a:prstGeom>
          <a:noFill/>
          <a:ln>
            <a:noFill/>
          </a:ln>
        </p:spPr>
        <p:txBody>
          <a:bodyPr anchorCtr="0" anchor="ctr" bIns="37950" lIns="37950" spcFirstLastPara="1" rIns="37950" wrap="square" tIns="37950">
            <a:noAutofit/>
          </a:bodyPr>
          <a:lstStyle>
            <a:lvl1pPr lvl="0" algn="l">
              <a:lnSpc>
                <a:spcPct val="90000"/>
              </a:lnSpc>
              <a:spcBef>
                <a:spcPts val="0"/>
              </a:spcBef>
              <a:spcAft>
                <a:spcPts val="0"/>
              </a:spcAft>
              <a:buClr>
                <a:schemeClr val="lt1"/>
              </a:buClr>
              <a:buSzPts val="2000"/>
              <a:buFont typeface="Bodoni"/>
              <a:buNone/>
              <a:defRPr b="0" sz="2000">
                <a:solidFill>
                  <a:schemeClr val="lt1"/>
                </a:solidFill>
                <a:latin typeface="Bodoni"/>
                <a:ea typeface="Bodoni"/>
                <a:cs typeface="Bodoni"/>
                <a:sym typeface="Bodoni"/>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extLst>
    <p:ext uri="{DCECCB84-F9BA-43D5-87BE-67443E8EF086}">
      <p15:sldGuideLst>
        <p15:guide id="1" orient="horz" pos="1482">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207818" y="168088"/>
            <a:ext cx="8728200" cy="1104300"/>
          </a:xfrm>
          <a:prstGeom prst="rect">
            <a:avLst/>
          </a:prstGeom>
          <a:noFill/>
          <a:ln>
            <a:noFill/>
          </a:ln>
        </p:spPr>
        <p:txBody>
          <a:bodyPr anchorCtr="0" anchor="ctr" bIns="37950" lIns="75900" spcFirstLastPara="1" rIns="75900" wrap="square" tIns="37950">
            <a:normAutofit/>
          </a:bodyPr>
          <a:lstStyle>
            <a:lvl1pPr lvl="0" marR="0" rtl="0" algn="l">
              <a:lnSpc>
                <a:spcPct val="90000"/>
              </a:lnSpc>
              <a:spcBef>
                <a:spcPts val="0"/>
              </a:spcBef>
              <a:spcAft>
                <a:spcPts val="0"/>
              </a:spcAft>
              <a:buClr>
                <a:schemeClr val="dk1"/>
              </a:buClr>
              <a:buSzPts val="3700"/>
              <a:buFont typeface="Geo"/>
              <a:buNone/>
              <a:defRPr b="0" i="0" sz="3700" u="none" cap="none" strike="noStrike">
                <a:solidFill>
                  <a:schemeClr val="dk1"/>
                </a:solidFill>
                <a:latin typeface="Geo"/>
                <a:ea typeface="Geo"/>
                <a:cs typeface="Geo"/>
                <a:sym typeface="Geo"/>
              </a:defRPr>
            </a:lvl1pPr>
            <a:lvl2pPr lvl="1">
              <a:spcBef>
                <a:spcPts val="0"/>
              </a:spcBef>
              <a:spcAft>
                <a:spcPts val="0"/>
              </a:spcAft>
              <a:buSzPts val="1200"/>
              <a:buNone/>
              <a:defRPr sz="1500"/>
            </a:lvl2pPr>
            <a:lvl3pPr lvl="2">
              <a:spcBef>
                <a:spcPts val="0"/>
              </a:spcBef>
              <a:spcAft>
                <a:spcPts val="0"/>
              </a:spcAft>
              <a:buSzPts val="1200"/>
              <a:buNone/>
              <a:defRPr sz="1500"/>
            </a:lvl3pPr>
            <a:lvl4pPr lvl="3">
              <a:spcBef>
                <a:spcPts val="0"/>
              </a:spcBef>
              <a:spcAft>
                <a:spcPts val="0"/>
              </a:spcAft>
              <a:buSzPts val="1200"/>
              <a:buNone/>
              <a:defRPr sz="1500"/>
            </a:lvl4pPr>
            <a:lvl5pPr lvl="4">
              <a:spcBef>
                <a:spcPts val="0"/>
              </a:spcBef>
              <a:spcAft>
                <a:spcPts val="0"/>
              </a:spcAft>
              <a:buSzPts val="1200"/>
              <a:buNone/>
              <a:defRPr sz="1500"/>
            </a:lvl5pPr>
            <a:lvl6pPr lvl="5">
              <a:spcBef>
                <a:spcPts val="0"/>
              </a:spcBef>
              <a:spcAft>
                <a:spcPts val="0"/>
              </a:spcAft>
              <a:buSzPts val="1200"/>
              <a:buNone/>
              <a:defRPr sz="1500"/>
            </a:lvl6pPr>
            <a:lvl7pPr lvl="6">
              <a:spcBef>
                <a:spcPts val="0"/>
              </a:spcBef>
              <a:spcAft>
                <a:spcPts val="0"/>
              </a:spcAft>
              <a:buSzPts val="1200"/>
              <a:buNone/>
              <a:defRPr sz="1500"/>
            </a:lvl7pPr>
            <a:lvl8pPr lvl="7">
              <a:spcBef>
                <a:spcPts val="0"/>
              </a:spcBef>
              <a:spcAft>
                <a:spcPts val="0"/>
              </a:spcAft>
              <a:buSzPts val="1200"/>
              <a:buNone/>
              <a:defRPr sz="1500"/>
            </a:lvl8pPr>
            <a:lvl9pPr lvl="8">
              <a:spcBef>
                <a:spcPts val="0"/>
              </a:spcBef>
              <a:spcAft>
                <a:spcPts val="0"/>
              </a:spcAft>
              <a:buSzPts val="1200"/>
              <a:buNone/>
              <a:defRPr sz="1500"/>
            </a:lvl9pPr>
          </a:lstStyle>
          <a:p/>
        </p:txBody>
      </p:sp>
      <p:sp>
        <p:nvSpPr>
          <p:cNvPr id="11" name="Google Shape;11;p5"/>
          <p:cNvSpPr txBox="1"/>
          <p:nvPr>
            <p:ph idx="1" type="body"/>
          </p:nvPr>
        </p:nvSpPr>
        <p:spPr>
          <a:xfrm>
            <a:off x="207817" y="1738079"/>
            <a:ext cx="8728200" cy="3808800"/>
          </a:xfrm>
          <a:prstGeom prst="rect">
            <a:avLst/>
          </a:prstGeom>
          <a:noFill/>
          <a:ln>
            <a:noFill/>
          </a:ln>
        </p:spPr>
        <p:txBody>
          <a:bodyPr anchorCtr="0" anchor="t" bIns="37950" lIns="75900" spcFirstLastPara="1" rIns="75900" wrap="square" tIns="37950">
            <a:normAutofit/>
          </a:bodyPr>
          <a:lstStyle>
            <a:lvl1pPr indent="-374650" lvl="0" marL="457200" marR="0" rtl="0" algn="l">
              <a:lnSpc>
                <a:spcPct val="90000"/>
              </a:lnSpc>
              <a:spcBef>
                <a:spcPts val="800"/>
              </a:spcBef>
              <a:spcAft>
                <a:spcPts val="0"/>
              </a:spcAft>
              <a:buClr>
                <a:schemeClr val="dk1"/>
              </a:buClr>
              <a:buSzPts val="2300"/>
              <a:buFont typeface="Arial"/>
              <a:buChar char="•"/>
              <a:defRPr b="0" i="0" sz="2300" u="none" cap="none" strike="noStrike">
                <a:solidFill>
                  <a:schemeClr val="dk1"/>
                </a:solidFill>
                <a:latin typeface="Open Sans"/>
                <a:ea typeface="Open Sans"/>
                <a:cs typeface="Open Sans"/>
                <a:sym typeface="Open Sans"/>
              </a:defRPr>
            </a:lvl1pPr>
            <a:lvl2pPr indent="-355600" lvl="1" marL="9144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2pPr>
            <a:lvl3pPr indent="-336550" lvl="2" marL="1371600" marR="0" rtl="0" algn="l">
              <a:lnSpc>
                <a:spcPct val="90000"/>
              </a:lnSpc>
              <a:spcBef>
                <a:spcPts val="400"/>
              </a:spcBef>
              <a:spcAft>
                <a:spcPts val="0"/>
              </a:spcAft>
              <a:buClr>
                <a:schemeClr val="dk1"/>
              </a:buClr>
              <a:buSzPts val="1700"/>
              <a:buFont typeface="Arial"/>
              <a:buChar char="•"/>
              <a:defRPr b="0" i="0" sz="1700" u="none" cap="none" strike="noStrike">
                <a:solidFill>
                  <a:schemeClr val="dk1"/>
                </a:solidFill>
                <a:latin typeface="Open Sans"/>
                <a:ea typeface="Open Sans"/>
                <a:cs typeface="Open Sans"/>
                <a:sym typeface="Open Sans"/>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20">
          <p15:clr>
            <a:srgbClr val="F26B43"/>
          </p15:clr>
        </p15:guide>
        <p15:guide id="2" pos="3840">
          <p15:clr>
            <a:srgbClr val="F26B43"/>
          </p15:clr>
        </p15:guide>
        <p15:guide id="3" pos="131">
          <p15:clr>
            <a:srgbClr val="5ACBF0"/>
          </p15:clr>
        </p15:guide>
        <p15:guide id="4" pos="5629">
          <p15:clr>
            <a:srgbClr val="5ACBF0"/>
          </p15:clr>
        </p15:guide>
        <p15:guide id="5" orient="horz" pos="106">
          <p15:clr>
            <a:srgbClr val="5ACBF0"/>
          </p15:clr>
        </p15:guide>
        <p15:guide id="6" orient="horz" pos="3494">
          <p15:clr>
            <a:srgbClr val="5ACBF0"/>
          </p15:clr>
        </p15:guide>
        <p15:guide id="7" pos="1789">
          <p15:clr>
            <a:srgbClr val="5ACBF0"/>
          </p15:clr>
        </p15:guide>
        <p15:guide id="8" pos="2051">
          <p15:clr>
            <a:srgbClr val="5ACBF0"/>
          </p15:clr>
        </p15:guide>
        <p15:guide id="9" pos="3709">
          <p15:clr>
            <a:srgbClr val="5ACBF0"/>
          </p15:clr>
        </p15:guide>
        <p15:guide id="10" pos="397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0" Type="http://schemas.openxmlformats.org/officeDocument/2006/relationships/hyperlink" Target="http://www.st-margarets.academy.sc.uk" TargetMode="External"/><Relationship Id="rId11" Type="http://schemas.openxmlformats.org/officeDocument/2006/relationships/hyperlink" Target="http://www.st-margarets.academy.sc.uk" TargetMode="External"/><Relationship Id="rId22" Type="http://schemas.openxmlformats.org/officeDocument/2006/relationships/image" Target="../media/image1.jpg"/><Relationship Id="rId10" Type="http://schemas.openxmlformats.org/officeDocument/2006/relationships/hyperlink" Target="http://www.st-margarets.academy.sc.uk" TargetMode="External"/><Relationship Id="rId21" Type="http://schemas.openxmlformats.org/officeDocument/2006/relationships/hyperlink" Target="http://www.st-margarets.academy.sc.uk" TargetMode="External"/><Relationship Id="rId13" Type="http://schemas.openxmlformats.org/officeDocument/2006/relationships/hyperlink" Target="http://www.st-margarets.academy.sc.uk" TargetMode="External"/><Relationship Id="rId24" Type="http://schemas.openxmlformats.org/officeDocument/2006/relationships/image" Target="../media/image2.png"/><Relationship Id="rId12" Type="http://schemas.openxmlformats.org/officeDocument/2006/relationships/hyperlink" Target="http://www.st-margarets.academy.sc.uk" TargetMode="External"/><Relationship Id="rId23"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st-margarets.academy.sc.uk" TargetMode="External"/><Relationship Id="rId4" Type="http://schemas.openxmlformats.org/officeDocument/2006/relationships/hyperlink" Target="http://www.st-margarets.academy.sc.uk" TargetMode="External"/><Relationship Id="rId9" Type="http://schemas.openxmlformats.org/officeDocument/2006/relationships/hyperlink" Target="http://www.st-margarets.academy.sc.uk" TargetMode="External"/><Relationship Id="rId15" Type="http://schemas.openxmlformats.org/officeDocument/2006/relationships/hyperlink" Target="http://www.st-margarets.academy.sc.uk" TargetMode="External"/><Relationship Id="rId14" Type="http://schemas.openxmlformats.org/officeDocument/2006/relationships/hyperlink" Target="http://www.st-margarets.academy.sc.uk" TargetMode="External"/><Relationship Id="rId17" Type="http://schemas.openxmlformats.org/officeDocument/2006/relationships/hyperlink" Target="http://www.st-margarets.academy.sc.uk" TargetMode="External"/><Relationship Id="rId16" Type="http://schemas.openxmlformats.org/officeDocument/2006/relationships/hyperlink" Target="http://www.st-margarets.academy.sc.uk" TargetMode="External"/><Relationship Id="rId5" Type="http://schemas.openxmlformats.org/officeDocument/2006/relationships/hyperlink" Target="http://www.st-margarets.academy.sc.uk" TargetMode="External"/><Relationship Id="rId19" Type="http://schemas.openxmlformats.org/officeDocument/2006/relationships/hyperlink" Target="http://www.st-margarets.academy.sc.uk" TargetMode="External"/><Relationship Id="rId6" Type="http://schemas.openxmlformats.org/officeDocument/2006/relationships/hyperlink" Target="http://www.st-margarets.academy.sc.uk" TargetMode="External"/><Relationship Id="rId18" Type="http://schemas.openxmlformats.org/officeDocument/2006/relationships/hyperlink" Target="http://www.st-margarets.academy.sc.uk" TargetMode="External"/><Relationship Id="rId7" Type="http://schemas.openxmlformats.org/officeDocument/2006/relationships/hyperlink" Target="http://www.st-margarets.academy.sc.uk" TargetMode="External"/><Relationship Id="rId8" Type="http://schemas.openxmlformats.org/officeDocument/2006/relationships/hyperlink" Target="http://www.st-margarets.academy.sc.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1b923e1c5db_1_1"/>
          <p:cNvSpPr txBox="1"/>
          <p:nvPr>
            <p:ph idx="4" type="body"/>
          </p:nvPr>
        </p:nvSpPr>
        <p:spPr>
          <a:xfrm>
            <a:off x="207799" y="168107"/>
            <a:ext cx="2606700" cy="256800"/>
          </a:xfrm>
          <a:prstGeom prst="rect">
            <a:avLst/>
          </a:prstGeom>
        </p:spPr>
        <p:txBody>
          <a:bodyPr anchorCtr="0" anchor="t" bIns="37950" lIns="37950" spcFirstLastPara="1" rIns="37950" wrap="square" tIns="37950">
            <a:noAutofit/>
          </a:bodyPr>
          <a:lstStyle/>
          <a:p>
            <a:pPr indent="0" lvl="0" marL="0" rtl="0" algn="l">
              <a:spcBef>
                <a:spcPts val="0"/>
              </a:spcBef>
              <a:spcAft>
                <a:spcPts val="0"/>
              </a:spcAft>
              <a:buClr>
                <a:schemeClr val="lt1"/>
              </a:buClr>
              <a:buSzPts val="2400"/>
              <a:buFont typeface="Arial"/>
              <a:buNone/>
            </a:pPr>
            <a:r>
              <a:rPr lang="en-GB" sz="1700">
                <a:solidFill>
                  <a:schemeClr val="dk1"/>
                </a:solidFill>
                <a:latin typeface="Arial"/>
                <a:ea typeface="Arial"/>
                <a:cs typeface="Arial"/>
                <a:sym typeface="Arial"/>
              </a:rPr>
              <a:t>Communication </a:t>
            </a:r>
            <a:endParaRPr sz="1900">
              <a:solidFill>
                <a:schemeClr val="dk1"/>
              </a:solidFill>
              <a:latin typeface="Arial"/>
              <a:ea typeface="Arial"/>
              <a:cs typeface="Arial"/>
              <a:sym typeface="Arial"/>
            </a:endParaRPr>
          </a:p>
        </p:txBody>
      </p:sp>
      <p:sp>
        <p:nvSpPr>
          <p:cNvPr id="61" name="Google Shape;61;g1b923e1c5db_1_1"/>
          <p:cNvSpPr txBox="1"/>
          <p:nvPr>
            <p:ph idx="5" type="body"/>
          </p:nvPr>
        </p:nvSpPr>
        <p:spPr>
          <a:xfrm>
            <a:off x="3254399" y="4187350"/>
            <a:ext cx="2630400" cy="1359600"/>
          </a:xfrm>
          <a:prstGeom prst="rect">
            <a:avLst/>
          </a:prstGeom>
        </p:spPr>
        <p:txBody>
          <a:bodyPr anchorCtr="0" anchor="t" bIns="37950" lIns="0" spcFirstLastPara="1" rIns="0" wrap="square" tIns="37950">
            <a:normAutofit/>
          </a:bodyPr>
          <a:lstStyle/>
          <a:p>
            <a:pPr indent="0" lvl="0" marL="0" rtl="0" algn="l">
              <a:spcBef>
                <a:spcPts val="800"/>
              </a:spcBef>
              <a:spcAft>
                <a:spcPts val="0"/>
              </a:spcAft>
              <a:buNone/>
            </a:pPr>
            <a:r>
              <a:t/>
            </a:r>
            <a:endParaRPr/>
          </a:p>
        </p:txBody>
      </p:sp>
      <p:sp>
        <p:nvSpPr>
          <p:cNvPr id="62" name="Google Shape;62;g1b923e1c5db_1_1"/>
          <p:cNvSpPr/>
          <p:nvPr>
            <p:ph idx="2" type="pic"/>
          </p:nvPr>
        </p:nvSpPr>
        <p:spPr>
          <a:xfrm>
            <a:off x="3048000" y="0"/>
            <a:ext cx="6096000" cy="5715000"/>
          </a:xfrm>
          <a:prstGeom prst="rect">
            <a:avLst/>
          </a:prstGeom>
        </p:spPr>
      </p:sp>
      <p:sp>
        <p:nvSpPr>
          <p:cNvPr id="63" name="Google Shape;63;g1b923e1c5db_1_1"/>
          <p:cNvSpPr txBox="1"/>
          <p:nvPr>
            <p:ph type="ctrTitle"/>
          </p:nvPr>
        </p:nvSpPr>
        <p:spPr>
          <a:xfrm>
            <a:off x="6303818" y="3799488"/>
            <a:ext cx="2608200" cy="515700"/>
          </a:xfrm>
          <a:prstGeom prst="rect">
            <a:avLst/>
          </a:prstGeom>
        </p:spPr>
        <p:txBody>
          <a:bodyPr anchorCtr="0" anchor="t" bIns="37950" lIns="75900" spcFirstLastPara="1" rIns="75900" wrap="square" tIns="37950">
            <a:noAutofit/>
          </a:bodyPr>
          <a:lstStyle/>
          <a:p>
            <a:pPr indent="0" lvl="0" marL="0" rtl="0" algn="l">
              <a:spcBef>
                <a:spcPts val="0"/>
              </a:spcBef>
              <a:spcAft>
                <a:spcPts val="0"/>
              </a:spcAft>
              <a:buNone/>
            </a:pPr>
            <a:r>
              <a:t/>
            </a:r>
            <a:endParaRPr/>
          </a:p>
        </p:txBody>
      </p:sp>
      <p:sp>
        <p:nvSpPr>
          <p:cNvPr id="64" name="Google Shape;64;g1b923e1c5db_1_1"/>
          <p:cNvSpPr txBox="1"/>
          <p:nvPr>
            <p:ph idx="1" type="subTitle"/>
          </p:nvPr>
        </p:nvSpPr>
        <p:spPr>
          <a:xfrm>
            <a:off x="6303818" y="4535676"/>
            <a:ext cx="2608200" cy="333000"/>
          </a:xfrm>
          <a:prstGeom prst="rect">
            <a:avLst/>
          </a:prstGeom>
        </p:spPr>
        <p:txBody>
          <a:bodyPr anchorCtr="0" anchor="t" bIns="37950" lIns="75900" spcFirstLastPara="1" rIns="75900" wrap="square" tIns="37950">
            <a:normAutofit/>
          </a:bodyPr>
          <a:lstStyle/>
          <a:p>
            <a:pPr indent="0" lvl="0" marL="0" rtl="0" algn="l">
              <a:spcBef>
                <a:spcPts val="800"/>
              </a:spcBef>
              <a:spcAft>
                <a:spcPts val="0"/>
              </a:spcAft>
              <a:buNone/>
            </a:pPr>
            <a:r>
              <a:t/>
            </a:r>
            <a:endParaRPr/>
          </a:p>
        </p:txBody>
      </p:sp>
      <p:sp>
        <p:nvSpPr>
          <p:cNvPr id="65" name="Google Shape;65;g1b923e1c5db_1_1"/>
          <p:cNvSpPr txBox="1"/>
          <p:nvPr>
            <p:ph idx="5" type="body"/>
          </p:nvPr>
        </p:nvSpPr>
        <p:spPr>
          <a:xfrm>
            <a:off x="3323126" y="109745"/>
            <a:ext cx="2622300" cy="256800"/>
          </a:xfrm>
          <a:prstGeom prst="rect">
            <a:avLst/>
          </a:prstGeom>
          <a:noFill/>
          <a:ln>
            <a:noFill/>
          </a:ln>
        </p:spPr>
        <p:txBody>
          <a:bodyPr anchorCtr="0" anchor="t" bIns="37950" lIns="0" spcFirstLastPara="1" rIns="0" wrap="square" tIns="37950">
            <a:noAutofit/>
          </a:bodyPr>
          <a:lstStyle/>
          <a:p>
            <a:pPr indent="0" lvl="0" marL="0" marR="0" rtl="0" algn="l">
              <a:lnSpc>
                <a:spcPct val="90000"/>
              </a:lnSpc>
              <a:spcBef>
                <a:spcPts val="0"/>
              </a:spcBef>
              <a:spcAft>
                <a:spcPts val="0"/>
              </a:spcAft>
              <a:buClr>
                <a:schemeClr val="accent1"/>
              </a:buClr>
              <a:buSzPts val="2000"/>
              <a:buFont typeface="Arial"/>
              <a:buNone/>
            </a:pPr>
            <a:r>
              <a:rPr lang="en-GB" sz="1700">
                <a:latin typeface="Arial"/>
                <a:ea typeface="Arial"/>
                <a:cs typeface="Arial"/>
                <a:sym typeface="Arial"/>
              </a:rPr>
              <a:t>The provision</a:t>
            </a:r>
            <a:endParaRPr i="0" sz="1700" u="none" cap="none" strike="noStrike">
              <a:latin typeface="Arial"/>
              <a:ea typeface="Arial"/>
              <a:cs typeface="Arial"/>
              <a:sym typeface="Arial"/>
            </a:endParaRPr>
          </a:p>
        </p:txBody>
      </p:sp>
      <p:sp>
        <p:nvSpPr>
          <p:cNvPr id="66" name="Google Shape;66;g1b923e1c5db_1_1"/>
          <p:cNvSpPr txBox="1"/>
          <p:nvPr>
            <p:ph idx="6" type="body"/>
          </p:nvPr>
        </p:nvSpPr>
        <p:spPr>
          <a:xfrm>
            <a:off x="6306200" y="451525"/>
            <a:ext cx="2630400" cy="3055200"/>
          </a:xfrm>
          <a:prstGeom prst="rect">
            <a:avLst/>
          </a:prstGeom>
          <a:noFill/>
          <a:ln>
            <a:noFill/>
          </a:ln>
        </p:spPr>
        <p:txBody>
          <a:bodyPr anchorCtr="0" anchor="t" bIns="37950" lIns="0" spcFirstLastPara="1" rIns="0" wrap="square" tIns="37950">
            <a:noAutofit/>
          </a:bodyPr>
          <a:lstStyle/>
          <a:p>
            <a:pPr indent="-146050" lvl="0" marL="139700" marR="0" rtl="0" algn="l">
              <a:lnSpc>
                <a:spcPct val="150000"/>
              </a:lnSpc>
              <a:spcBef>
                <a:spcPts val="800"/>
              </a:spcBef>
              <a:spcAft>
                <a:spcPts val="0"/>
              </a:spcAft>
              <a:buClr>
                <a:schemeClr val="accent1"/>
              </a:buClr>
              <a:buSzPts val="1100"/>
              <a:buChar char="•"/>
            </a:pPr>
            <a:r>
              <a:rPr lang="en-GB" sz="1100">
                <a:solidFill>
                  <a:schemeClr val="accent1"/>
                </a:solidFill>
                <a:latin typeface="Arial"/>
                <a:ea typeface="Arial"/>
                <a:cs typeface="Arial"/>
                <a:sym typeface="Arial"/>
              </a:rPr>
              <a:t>Radio aids are supplied and hearing aids/cochlear implants are checked and monitored regularly.</a:t>
            </a:r>
            <a:endParaRPr sz="1100">
              <a:solidFill>
                <a:schemeClr val="accent1"/>
              </a:solidFill>
              <a:latin typeface="Arial"/>
              <a:ea typeface="Arial"/>
              <a:cs typeface="Arial"/>
              <a:sym typeface="Arial"/>
            </a:endParaRPr>
          </a:p>
          <a:p>
            <a:pPr indent="-146050" lvl="0" marL="139700" marR="0" rtl="0" algn="l">
              <a:lnSpc>
                <a:spcPct val="150000"/>
              </a:lnSpc>
              <a:spcBef>
                <a:spcPts val="800"/>
              </a:spcBef>
              <a:spcAft>
                <a:spcPts val="0"/>
              </a:spcAft>
              <a:buClr>
                <a:schemeClr val="accent1"/>
              </a:buClr>
              <a:buSzPts val="1100"/>
              <a:buChar char="•"/>
            </a:pPr>
            <a:r>
              <a:rPr lang="en-GB" sz="1100">
                <a:solidFill>
                  <a:schemeClr val="accent1"/>
                </a:solidFill>
                <a:latin typeface="Arial"/>
                <a:ea typeface="Arial"/>
                <a:cs typeface="Arial"/>
                <a:sym typeface="Arial"/>
              </a:rPr>
              <a:t>Professionals from Speech Therapy, Cued Speech and the cochlear implant team base themselves at the centre when working with the children.  The Teacher of the Deaf liaises with professionals around the children.</a:t>
            </a:r>
            <a:endParaRPr sz="1100">
              <a:solidFill>
                <a:schemeClr val="accent1"/>
              </a:solidFill>
              <a:latin typeface="Arial"/>
              <a:ea typeface="Arial"/>
              <a:cs typeface="Arial"/>
              <a:sym typeface="Arial"/>
            </a:endParaRPr>
          </a:p>
          <a:p>
            <a:pPr indent="-146050" lvl="0" marL="139700" marR="0" rtl="0" algn="l">
              <a:lnSpc>
                <a:spcPct val="150000"/>
              </a:lnSpc>
              <a:spcBef>
                <a:spcPts val="800"/>
              </a:spcBef>
              <a:spcAft>
                <a:spcPts val="0"/>
              </a:spcAft>
              <a:buClr>
                <a:schemeClr val="accent1"/>
              </a:buClr>
              <a:buSzPts val="1100"/>
              <a:buChar char="•"/>
            </a:pPr>
            <a:r>
              <a:rPr lang="en-GB" sz="1100">
                <a:solidFill>
                  <a:schemeClr val="accent1"/>
                </a:solidFill>
                <a:latin typeface="Arial"/>
                <a:ea typeface="Arial"/>
                <a:cs typeface="Arial"/>
                <a:sym typeface="Arial"/>
              </a:rPr>
              <a:t>Mainstream c</a:t>
            </a:r>
            <a:r>
              <a:rPr lang="en-GB" sz="1100">
                <a:solidFill>
                  <a:schemeClr val="accent1"/>
                </a:solidFill>
                <a:latin typeface="Arial"/>
                <a:ea typeface="Arial"/>
                <a:cs typeface="Arial"/>
                <a:sym typeface="Arial"/>
              </a:rPr>
              <a:t>lassrooms are fitted with soundfield systems</a:t>
            </a:r>
            <a:endParaRPr sz="1100">
              <a:solidFill>
                <a:schemeClr val="accent1"/>
              </a:solidFill>
              <a:latin typeface="Arial"/>
              <a:ea typeface="Arial"/>
              <a:cs typeface="Arial"/>
              <a:sym typeface="Arial"/>
            </a:endParaRPr>
          </a:p>
        </p:txBody>
      </p:sp>
      <p:sp>
        <p:nvSpPr>
          <p:cNvPr id="67" name="Google Shape;67;g1b923e1c5db_1_1"/>
          <p:cNvSpPr txBox="1"/>
          <p:nvPr/>
        </p:nvSpPr>
        <p:spPr>
          <a:xfrm>
            <a:off x="6510249" y="51397"/>
            <a:ext cx="1957800" cy="414900"/>
          </a:xfrm>
          <a:prstGeom prst="rect">
            <a:avLst/>
          </a:prstGeom>
          <a:noFill/>
          <a:ln>
            <a:noFill/>
          </a:ln>
        </p:spPr>
        <p:txBody>
          <a:bodyPr anchorCtr="0" anchor="t" bIns="75900" lIns="75900" spcFirstLastPara="1" rIns="75900" wrap="square" tIns="75900">
            <a:spAutoFit/>
          </a:bodyPr>
          <a:lstStyle/>
          <a:p>
            <a:pPr indent="0" lvl="0" marL="0" rtl="0" algn="l">
              <a:spcBef>
                <a:spcPts val="0"/>
              </a:spcBef>
              <a:spcAft>
                <a:spcPts val="0"/>
              </a:spcAft>
              <a:buNone/>
            </a:pPr>
            <a:r>
              <a:rPr lang="en-GB" sz="1700">
                <a:solidFill>
                  <a:schemeClr val="dk1"/>
                </a:solidFill>
              </a:rPr>
              <a:t>Resources</a:t>
            </a:r>
            <a:endParaRPr sz="1700">
              <a:solidFill>
                <a:schemeClr val="dk1"/>
              </a:solidFill>
            </a:endParaRPr>
          </a:p>
        </p:txBody>
      </p:sp>
      <p:pic>
        <p:nvPicPr>
          <p:cNvPr id="68" name="Google Shape;68;g1b923e1c5db_1_1"/>
          <p:cNvPicPr preferRelativeResize="0"/>
          <p:nvPr/>
        </p:nvPicPr>
        <p:blipFill rotWithShape="1">
          <a:blip r:embed="rId3">
            <a:alphaModFix/>
          </a:blip>
          <a:srcRect b="0" l="10976" r="22859" t="0"/>
          <a:stretch/>
        </p:blipFill>
        <p:spPr>
          <a:xfrm>
            <a:off x="6510200" y="3593575"/>
            <a:ext cx="2258427" cy="2070601"/>
          </a:xfrm>
          <a:prstGeom prst="rect">
            <a:avLst/>
          </a:prstGeom>
          <a:noFill/>
          <a:ln>
            <a:noFill/>
          </a:ln>
        </p:spPr>
      </p:pic>
      <p:sp>
        <p:nvSpPr>
          <p:cNvPr id="69" name="Google Shape;69;g1b923e1c5db_1_1"/>
          <p:cNvSpPr txBox="1"/>
          <p:nvPr>
            <p:ph idx="4" type="body"/>
          </p:nvPr>
        </p:nvSpPr>
        <p:spPr>
          <a:xfrm>
            <a:off x="3319049" y="384706"/>
            <a:ext cx="2630400" cy="5287800"/>
          </a:xfrm>
          <a:prstGeom prst="rect">
            <a:avLst/>
          </a:prstGeom>
          <a:noFill/>
          <a:ln>
            <a:noFill/>
          </a:ln>
        </p:spPr>
        <p:txBody>
          <a:bodyPr anchorCtr="0" anchor="t" bIns="37950" lIns="0" spcFirstLastPara="1" rIns="0" wrap="square" tIns="37950">
            <a:noAutofit/>
          </a:bodyPr>
          <a:lstStyle/>
          <a:p>
            <a:pPr indent="0" lvl="0" marL="0" marR="0" rtl="0" algn="l">
              <a:lnSpc>
                <a:spcPct val="130000"/>
              </a:lnSpc>
              <a:spcBef>
                <a:spcPts val="0"/>
              </a:spcBef>
              <a:spcAft>
                <a:spcPts val="0"/>
              </a:spcAft>
              <a:buClr>
                <a:schemeClr val="accent1"/>
              </a:buClr>
              <a:buSzPts val="800"/>
              <a:buFont typeface="Arial"/>
              <a:buNone/>
            </a:pPr>
            <a:r>
              <a:rPr lang="en-GB" sz="1100">
                <a:solidFill>
                  <a:schemeClr val="accent1"/>
                </a:solidFill>
                <a:latin typeface="Arial"/>
                <a:ea typeface="Arial"/>
                <a:cs typeface="Arial"/>
                <a:sym typeface="Arial"/>
              </a:rPr>
              <a:t>The Hearing Support Centre in St. Margaret</a:t>
            </a:r>
            <a:r>
              <a:rPr lang="en-GB" sz="1100">
                <a:latin typeface="Arial"/>
                <a:ea typeface="Arial"/>
                <a:cs typeface="Arial"/>
                <a:sym typeface="Arial"/>
              </a:rPr>
              <a:t>’</a:t>
            </a:r>
            <a:r>
              <a:rPr lang="en-GB" sz="1100">
                <a:solidFill>
                  <a:schemeClr val="accent1"/>
                </a:solidFill>
                <a:latin typeface="Arial"/>
                <a:ea typeface="Arial"/>
                <a:cs typeface="Arial"/>
                <a:sym typeface="Arial"/>
              </a:rPr>
              <a:t>s Academy caters for up to 8 children from 4-11 years with severe</a:t>
            </a:r>
            <a:r>
              <a:rPr lang="en-GB" sz="1100">
                <a:latin typeface="Arial"/>
                <a:ea typeface="Arial"/>
                <a:cs typeface="Arial"/>
                <a:sym typeface="Arial"/>
              </a:rPr>
              <a:t> or </a:t>
            </a:r>
            <a:r>
              <a:rPr lang="en-GB" sz="1100">
                <a:solidFill>
                  <a:schemeClr val="accent1"/>
                </a:solidFill>
                <a:latin typeface="Arial"/>
                <a:ea typeface="Arial"/>
                <a:cs typeface="Arial"/>
                <a:sym typeface="Arial"/>
              </a:rPr>
              <a:t>profound hearing loss or </a:t>
            </a:r>
            <a:r>
              <a:rPr lang="en-GB" sz="1100">
                <a:latin typeface="Arial"/>
                <a:ea typeface="Arial"/>
                <a:cs typeface="Arial"/>
                <a:sym typeface="Arial"/>
              </a:rPr>
              <a:t>moderate hearing loss with additional needs.</a:t>
            </a:r>
            <a:endParaRPr sz="1100">
              <a:solidFill>
                <a:schemeClr val="accent1"/>
              </a:solidFill>
              <a:latin typeface="Arial"/>
              <a:ea typeface="Arial"/>
              <a:cs typeface="Arial"/>
              <a:sym typeface="Arial"/>
            </a:endParaRPr>
          </a:p>
          <a:p>
            <a:pPr indent="0" lvl="0" marL="0" marR="0" rtl="0" algn="l">
              <a:lnSpc>
                <a:spcPct val="130000"/>
              </a:lnSpc>
              <a:spcBef>
                <a:spcPts val="0"/>
              </a:spcBef>
              <a:spcAft>
                <a:spcPts val="0"/>
              </a:spcAft>
              <a:buClr>
                <a:schemeClr val="accent1"/>
              </a:buClr>
              <a:buSzPts val="800"/>
              <a:buFont typeface="Arial"/>
              <a:buNone/>
            </a:pPr>
            <a:r>
              <a:rPr lang="en-GB" sz="1100">
                <a:solidFill>
                  <a:schemeClr val="accent1"/>
                </a:solidFill>
                <a:latin typeface="Arial"/>
                <a:ea typeface="Arial"/>
                <a:cs typeface="Arial"/>
                <a:sym typeface="Arial"/>
              </a:rPr>
              <a:t>Admission to the provision is on a basis of individual need and is agreed in liaison with parents and relevant professionals.  </a:t>
            </a:r>
            <a:endParaRPr sz="1100">
              <a:solidFill>
                <a:schemeClr val="accent1"/>
              </a:solidFill>
              <a:latin typeface="Arial"/>
              <a:ea typeface="Arial"/>
              <a:cs typeface="Arial"/>
              <a:sym typeface="Arial"/>
            </a:endParaRPr>
          </a:p>
          <a:p>
            <a:pPr indent="0" lvl="0" marL="0" marR="0" rtl="0" algn="l">
              <a:lnSpc>
                <a:spcPct val="130000"/>
              </a:lnSpc>
              <a:spcBef>
                <a:spcPts val="0"/>
              </a:spcBef>
              <a:spcAft>
                <a:spcPts val="0"/>
              </a:spcAft>
              <a:buClr>
                <a:schemeClr val="accent1"/>
              </a:buClr>
              <a:buSzPts val="800"/>
              <a:buFont typeface="Arial"/>
              <a:buNone/>
            </a:pPr>
            <a:r>
              <a:rPr lang="en-GB" sz="1100">
                <a:solidFill>
                  <a:schemeClr val="accent1"/>
                </a:solidFill>
                <a:latin typeface="Arial"/>
                <a:ea typeface="Arial"/>
                <a:cs typeface="Arial"/>
                <a:sym typeface="Arial"/>
              </a:rPr>
              <a:t>Children are supported by a team</a:t>
            </a:r>
            <a:r>
              <a:rPr lang="en-GB" sz="1100">
                <a:latin typeface="Arial"/>
                <a:ea typeface="Arial"/>
                <a:cs typeface="Arial"/>
                <a:sym typeface="Arial"/>
              </a:rPr>
              <a:t> of specialists, who have</a:t>
            </a:r>
            <a:r>
              <a:rPr lang="en-GB" sz="1100">
                <a:solidFill>
                  <a:schemeClr val="accent1"/>
                </a:solidFill>
                <a:latin typeface="Arial"/>
                <a:ea typeface="Arial"/>
                <a:cs typeface="Arial"/>
                <a:sym typeface="Arial"/>
              </a:rPr>
              <a:t> many years experience of working  with deaf children.</a:t>
            </a:r>
            <a:endParaRPr sz="1100">
              <a:solidFill>
                <a:schemeClr val="accent1"/>
              </a:solidFill>
              <a:latin typeface="Arial"/>
              <a:ea typeface="Arial"/>
              <a:cs typeface="Arial"/>
              <a:sym typeface="Arial"/>
            </a:endParaRPr>
          </a:p>
          <a:p>
            <a:pPr indent="0" lvl="0" marL="0" marR="0" rtl="0" algn="l">
              <a:lnSpc>
                <a:spcPct val="130000"/>
              </a:lnSpc>
              <a:spcBef>
                <a:spcPts val="0"/>
              </a:spcBef>
              <a:spcAft>
                <a:spcPts val="0"/>
              </a:spcAft>
              <a:buClr>
                <a:schemeClr val="accent1"/>
              </a:buClr>
              <a:buSzPts val="800"/>
              <a:buFont typeface="Arial"/>
              <a:buNone/>
            </a:pPr>
            <a:r>
              <a:rPr lang="en-GB" sz="1100">
                <a:solidFill>
                  <a:schemeClr val="accent1"/>
                </a:solidFill>
                <a:latin typeface="Arial"/>
                <a:ea typeface="Arial"/>
                <a:cs typeface="Arial"/>
                <a:sym typeface="Arial"/>
              </a:rPr>
              <a:t>Mainstream staff in the school </a:t>
            </a:r>
            <a:r>
              <a:rPr lang="en-GB" sz="1100">
                <a:latin typeface="Arial"/>
                <a:ea typeface="Arial"/>
                <a:cs typeface="Arial"/>
                <a:sym typeface="Arial"/>
              </a:rPr>
              <a:t>are supported to </a:t>
            </a:r>
            <a:r>
              <a:rPr lang="en-GB" sz="1100">
                <a:solidFill>
                  <a:schemeClr val="accent1"/>
                </a:solidFill>
                <a:latin typeface="Arial"/>
                <a:ea typeface="Arial"/>
                <a:cs typeface="Arial"/>
                <a:sym typeface="Arial"/>
              </a:rPr>
              <a:t>work with children with hearing impairment.  Staff receive regular training and support to ensure the  children are successfully included </a:t>
            </a:r>
            <a:r>
              <a:rPr lang="en-GB" sz="1100">
                <a:latin typeface="Arial"/>
                <a:ea typeface="Arial"/>
                <a:cs typeface="Arial"/>
                <a:sym typeface="Arial"/>
              </a:rPr>
              <a:t>and integrated into the school</a:t>
            </a:r>
            <a:r>
              <a:rPr lang="en-GB" sz="1100">
                <a:solidFill>
                  <a:schemeClr val="accent1"/>
                </a:solidFill>
                <a:latin typeface="Arial"/>
                <a:ea typeface="Arial"/>
                <a:cs typeface="Arial"/>
                <a:sym typeface="Arial"/>
              </a:rPr>
              <a:t>.  There is close liaison between the Teacher of the Deaf and </a:t>
            </a:r>
            <a:r>
              <a:rPr lang="en-GB" sz="1100">
                <a:latin typeface="Arial"/>
                <a:ea typeface="Arial"/>
                <a:cs typeface="Arial"/>
                <a:sym typeface="Arial"/>
              </a:rPr>
              <a:t>other </a:t>
            </a:r>
            <a:r>
              <a:rPr lang="en-GB" sz="1100">
                <a:solidFill>
                  <a:schemeClr val="accent1"/>
                </a:solidFill>
                <a:latin typeface="Arial"/>
                <a:ea typeface="Arial"/>
                <a:cs typeface="Arial"/>
                <a:sym typeface="Arial"/>
              </a:rPr>
              <a:t>staff to ensure lessons are accessible</a:t>
            </a:r>
            <a:r>
              <a:rPr lang="en-GB" sz="1100">
                <a:latin typeface="Arial"/>
                <a:ea typeface="Arial"/>
                <a:cs typeface="Arial"/>
                <a:sym typeface="Arial"/>
              </a:rPr>
              <a:t>.</a:t>
            </a:r>
            <a:endParaRPr sz="1100">
              <a:solidFill>
                <a:schemeClr val="accent1"/>
              </a:solidFill>
              <a:latin typeface="Arial"/>
              <a:ea typeface="Arial"/>
              <a:cs typeface="Arial"/>
              <a:sym typeface="Arial"/>
            </a:endParaRPr>
          </a:p>
          <a:p>
            <a:pPr indent="0" lvl="0" marL="0" marR="0" rtl="0" algn="l">
              <a:lnSpc>
                <a:spcPct val="130000"/>
              </a:lnSpc>
              <a:spcBef>
                <a:spcPts val="0"/>
              </a:spcBef>
              <a:spcAft>
                <a:spcPts val="0"/>
              </a:spcAft>
              <a:buClr>
                <a:schemeClr val="accent1"/>
              </a:buClr>
              <a:buSzPts val="800"/>
              <a:buFont typeface="Arial"/>
              <a:buNone/>
            </a:pPr>
            <a:r>
              <a:rPr lang="en-GB" sz="1100">
                <a:solidFill>
                  <a:schemeClr val="accent1"/>
                </a:solidFill>
                <a:latin typeface="Arial"/>
                <a:ea typeface="Arial"/>
                <a:cs typeface="Arial"/>
                <a:sym typeface="Arial"/>
              </a:rPr>
              <a:t>Close links with parents are considered essential.  We use home-school  books, phone</a:t>
            </a:r>
            <a:r>
              <a:rPr lang="en-GB" sz="1100">
                <a:latin typeface="Arial"/>
                <a:ea typeface="Arial"/>
                <a:cs typeface="Arial"/>
                <a:sym typeface="Arial"/>
              </a:rPr>
              <a:t>/</a:t>
            </a:r>
            <a:r>
              <a:rPr lang="en-GB" sz="1100">
                <a:solidFill>
                  <a:schemeClr val="accent1"/>
                </a:solidFill>
                <a:latin typeface="Arial"/>
                <a:ea typeface="Arial"/>
                <a:cs typeface="Arial"/>
                <a:sym typeface="Arial"/>
              </a:rPr>
              <a:t>email contact, and we are happy to meet to discuss issues.</a:t>
            </a:r>
            <a:endParaRPr sz="1100">
              <a:solidFill>
                <a:schemeClr val="accent1"/>
              </a:solidFill>
              <a:latin typeface="Arial"/>
              <a:ea typeface="Arial"/>
              <a:cs typeface="Arial"/>
              <a:sym typeface="Arial"/>
            </a:endParaRPr>
          </a:p>
        </p:txBody>
      </p:sp>
      <p:sp>
        <p:nvSpPr>
          <p:cNvPr id="70" name="Google Shape;70;g1b923e1c5db_1_1"/>
          <p:cNvSpPr txBox="1"/>
          <p:nvPr>
            <p:ph idx="3" type="body"/>
          </p:nvPr>
        </p:nvSpPr>
        <p:spPr>
          <a:xfrm>
            <a:off x="139693" y="705998"/>
            <a:ext cx="2630400" cy="2070600"/>
          </a:xfrm>
          <a:prstGeom prst="rect">
            <a:avLst/>
          </a:prstGeom>
          <a:noFill/>
          <a:ln>
            <a:noFill/>
          </a:ln>
        </p:spPr>
        <p:txBody>
          <a:bodyPr anchorCtr="0" anchor="t" bIns="37950" lIns="0" spcFirstLastPara="1" rIns="0" wrap="square" tIns="37950">
            <a:normAutofit/>
          </a:bodyPr>
          <a:lstStyle/>
          <a:p>
            <a:pPr indent="0" lvl="0" marL="0" marR="0" rtl="0" algn="l">
              <a:lnSpc>
                <a:spcPct val="150000"/>
              </a:lnSpc>
              <a:spcBef>
                <a:spcPts val="0"/>
              </a:spcBef>
              <a:spcAft>
                <a:spcPts val="0"/>
              </a:spcAft>
              <a:buClr>
                <a:schemeClr val="lt1"/>
              </a:buClr>
              <a:buSzPts val="900"/>
              <a:buFont typeface="Arial"/>
              <a:buNone/>
            </a:pPr>
            <a:r>
              <a:rPr lang="en-GB" sz="1100"/>
              <a:t>Each </a:t>
            </a:r>
            <a:r>
              <a:rPr lang="en-GB" sz="1100">
                <a:latin typeface="Arial"/>
                <a:ea typeface="Arial"/>
                <a:cs typeface="Arial"/>
                <a:sym typeface="Arial"/>
              </a:rPr>
              <a:t>child has an individual education plan specific to their needs.  We focus on the following, as appropriate to each pupil:</a:t>
            </a:r>
            <a:endParaRPr sz="1100">
              <a:latin typeface="Arial"/>
              <a:ea typeface="Arial"/>
              <a:cs typeface="Arial"/>
              <a:sym typeface="Arial"/>
            </a:endParaRPr>
          </a:p>
          <a:p>
            <a:pPr indent="-260350" lvl="0" marL="381000" marR="0" rtl="0" algn="l">
              <a:lnSpc>
                <a:spcPct val="150000"/>
              </a:lnSpc>
              <a:spcBef>
                <a:spcPts val="0"/>
              </a:spcBef>
              <a:spcAft>
                <a:spcPts val="0"/>
              </a:spcAft>
              <a:buSzPts val="1100"/>
              <a:buChar char="●"/>
            </a:pPr>
            <a:r>
              <a:rPr lang="en-GB" sz="1100">
                <a:latin typeface="Arial"/>
                <a:ea typeface="Arial"/>
                <a:cs typeface="Arial"/>
                <a:sym typeface="Arial"/>
              </a:rPr>
              <a:t>Listening skills</a:t>
            </a:r>
            <a:endParaRPr sz="1100">
              <a:latin typeface="Arial"/>
              <a:ea typeface="Arial"/>
              <a:cs typeface="Arial"/>
              <a:sym typeface="Arial"/>
            </a:endParaRPr>
          </a:p>
          <a:p>
            <a:pPr indent="-260350" lvl="0" marL="381000" marR="0" rtl="0" algn="l">
              <a:lnSpc>
                <a:spcPct val="150000"/>
              </a:lnSpc>
              <a:spcBef>
                <a:spcPts val="0"/>
              </a:spcBef>
              <a:spcAft>
                <a:spcPts val="0"/>
              </a:spcAft>
              <a:buSzPts val="1100"/>
              <a:buChar char="●"/>
            </a:pPr>
            <a:r>
              <a:rPr lang="en-GB" sz="1100">
                <a:latin typeface="Arial"/>
                <a:ea typeface="Arial"/>
                <a:cs typeface="Arial"/>
                <a:sym typeface="Arial"/>
              </a:rPr>
              <a:t>Speech</a:t>
            </a:r>
            <a:endParaRPr sz="1100">
              <a:latin typeface="Arial"/>
              <a:ea typeface="Arial"/>
              <a:cs typeface="Arial"/>
              <a:sym typeface="Arial"/>
            </a:endParaRPr>
          </a:p>
          <a:p>
            <a:pPr indent="-260350" lvl="0" marL="381000" marR="0" rtl="0" algn="l">
              <a:lnSpc>
                <a:spcPct val="150000"/>
              </a:lnSpc>
              <a:spcBef>
                <a:spcPts val="0"/>
              </a:spcBef>
              <a:spcAft>
                <a:spcPts val="0"/>
              </a:spcAft>
              <a:buSzPts val="1100"/>
              <a:buChar char="●"/>
            </a:pPr>
            <a:r>
              <a:rPr lang="en-GB" sz="1100">
                <a:latin typeface="Arial"/>
                <a:ea typeface="Arial"/>
                <a:cs typeface="Arial"/>
                <a:sym typeface="Arial"/>
              </a:rPr>
              <a:t>British Sign Language</a:t>
            </a:r>
            <a:endParaRPr sz="1100">
              <a:latin typeface="Arial"/>
              <a:ea typeface="Arial"/>
              <a:cs typeface="Arial"/>
              <a:sym typeface="Arial"/>
            </a:endParaRPr>
          </a:p>
          <a:p>
            <a:pPr indent="-260350" lvl="0" marL="381000" marR="0" rtl="0" algn="l">
              <a:lnSpc>
                <a:spcPct val="150000"/>
              </a:lnSpc>
              <a:spcBef>
                <a:spcPts val="0"/>
              </a:spcBef>
              <a:spcAft>
                <a:spcPts val="0"/>
              </a:spcAft>
              <a:buSzPts val="1100"/>
              <a:buChar char="●"/>
            </a:pPr>
            <a:r>
              <a:rPr lang="en-GB" sz="1100">
                <a:latin typeface="Arial"/>
                <a:ea typeface="Arial"/>
                <a:cs typeface="Arial"/>
                <a:sym typeface="Arial"/>
              </a:rPr>
              <a:t>Cued Speech</a:t>
            </a:r>
            <a:endParaRPr sz="1100">
              <a:latin typeface="Arial"/>
              <a:ea typeface="Arial"/>
              <a:cs typeface="Arial"/>
              <a:sym typeface="Arial"/>
            </a:endParaRPr>
          </a:p>
        </p:txBody>
      </p:sp>
      <p:pic>
        <p:nvPicPr>
          <p:cNvPr id="71" name="Google Shape;71;g1b923e1c5db_1_1"/>
          <p:cNvPicPr preferRelativeResize="0"/>
          <p:nvPr/>
        </p:nvPicPr>
        <p:blipFill>
          <a:blip r:embed="rId4">
            <a:alphaModFix/>
          </a:blip>
          <a:stretch>
            <a:fillRect/>
          </a:stretch>
        </p:blipFill>
        <p:spPr>
          <a:xfrm>
            <a:off x="207796" y="2569687"/>
            <a:ext cx="2238751" cy="1679063"/>
          </a:xfrm>
          <a:prstGeom prst="rect">
            <a:avLst/>
          </a:prstGeom>
          <a:noFill/>
          <a:ln>
            <a:noFill/>
          </a:ln>
        </p:spPr>
      </p:pic>
      <p:sp>
        <p:nvSpPr>
          <p:cNvPr id="72" name="Google Shape;72;g1b923e1c5db_1_1"/>
          <p:cNvSpPr txBox="1"/>
          <p:nvPr/>
        </p:nvSpPr>
        <p:spPr>
          <a:xfrm>
            <a:off x="187750" y="4362050"/>
            <a:ext cx="2109600" cy="414900"/>
          </a:xfrm>
          <a:prstGeom prst="rect">
            <a:avLst/>
          </a:prstGeom>
          <a:noFill/>
          <a:ln>
            <a:noFill/>
          </a:ln>
        </p:spPr>
        <p:txBody>
          <a:bodyPr anchorCtr="0" anchor="t" bIns="75900" lIns="75900" spcFirstLastPara="1" rIns="75900" wrap="square" tIns="75900">
            <a:spAutoFit/>
          </a:bodyPr>
          <a:lstStyle/>
          <a:p>
            <a:pPr indent="0" lvl="0" marL="0" rtl="0" algn="l">
              <a:spcBef>
                <a:spcPts val="0"/>
              </a:spcBef>
              <a:spcAft>
                <a:spcPts val="0"/>
              </a:spcAft>
              <a:buNone/>
            </a:pPr>
            <a:r>
              <a:rPr lang="en-GB" sz="1700">
                <a:solidFill>
                  <a:schemeClr val="dk1"/>
                </a:solidFill>
              </a:rPr>
              <a:t>The Team</a:t>
            </a:r>
            <a:endParaRPr sz="1700">
              <a:solidFill>
                <a:schemeClr val="dk1"/>
              </a:solidFill>
            </a:endParaRPr>
          </a:p>
        </p:txBody>
      </p:sp>
      <p:sp>
        <p:nvSpPr>
          <p:cNvPr id="73" name="Google Shape;73;g1b923e1c5db_1_1"/>
          <p:cNvSpPr txBox="1"/>
          <p:nvPr/>
        </p:nvSpPr>
        <p:spPr>
          <a:xfrm>
            <a:off x="187908" y="4656156"/>
            <a:ext cx="2441100" cy="1169100"/>
          </a:xfrm>
          <a:prstGeom prst="rect">
            <a:avLst/>
          </a:prstGeom>
          <a:noFill/>
          <a:ln>
            <a:noFill/>
          </a:ln>
        </p:spPr>
        <p:txBody>
          <a:bodyPr anchorCtr="0" anchor="t" bIns="75900" lIns="75900" spcFirstLastPara="1" rIns="75900" wrap="square" tIns="75900">
            <a:spAutoFit/>
          </a:bodyPr>
          <a:lstStyle/>
          <a:p>
            <a:pPr indent="0" lvl="0" marL="0" rtl="0" algn="l">
              <a:spcBef>
                <a:spcPts val="0"/>
              </a:spcBef>
              <a:spcAft>
                <a:spcPts val="0"/>
              </a:spcAft>
              <a:buNone/>
            </a:pPr>
            <a:r>
              <a:rPr lang="en-GB" sz="1100">
                <a:solidFill>
                  <a:schemeClr val="dk1"/>
                </a:solidFill>
              </a:rPr>
              <a:t>We have a team of 6 staff including Teacher of the Deaf/Educational Audiologist, Deaf Inclusion Workers and S</a:t>
            </a:r>
            <a:r>
              <a:rPr lang="en-GB" sz="1100">
                <a:solidFill>
                  <a:schemeClr val="dk1"/>
                </a:solidFill>
              </a:rPr>
              <a:t>pecialist Teaching Assistants.</a:t>
            </a:r>
            <a:r>
              <a:rPr lang="en-GB" sz="1100">
                <a:solidFill>
                  <a:schemeClr val="dk1"/>
                </a:solidFill>
              </a:rPr>
              <a:t>.  Qualifications include: BSL Level 2-6, Cued Speech Level 1- 2, </a:t>
            </a:r>
            <a:endParaRPr sz="1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b923e1c5db_1_30"/>
          <p:cNvSpPr txBox="1"/>
          <p:nvPr>
            <p:ph type="ctrTitle"/>
          </p:nvPr>
        </p:nvSpPr>
        <p:spPr>
          <a:xfrm>
            <a:off x="6303818" y="3799488"/>
            <a:ext cx="2608500" cy="515700"/>
          </a:xfrm>
          <a:prstGeom prst="rect">
            <a:avLst/>
          </a:prstGeom>
        </p:spPr>
        <p:txBody>
          <a:bodyPr anchorCtr="0" anchor="t" bIns="37950" lIns="75900" spcFirstLastPara="1" rIns="75900" wrap="square" tIns="37950">
            <a:noAutofit/>
          </a:bodyPr>
          <a:lstStyle/>
          <a:p>
            <a:pPr indent="0" lvl="0" marL="0" rtl="0" algn="l">
              <a:spcBef>
                <a:spcPts val="0"/>
              </a:spcBef>
              <a:spcAft>
                <a:spcPts val="0"/>
              </a:spcAft>
              <a:buNone/>
            </a:pPr>
            <a:r>
              <a:t/>
            </a:r>
            <a:endParaRPr/>
          </a:p>
        </p:txBody>
      </p:sp>
      <p:sp>
        <p:nvSpPr>
          <p:cNvPr id="80" name="Google Shape;80;g1b923e1c5db_1_30"/>
          <p:cNvSpPr txBox="1"/>
          <p:nvPr>
            <p:ph idx="1" type="subTitle"/>
          </p:nvPr>
        </p:nvSpPr>
        <p:spPr>
          <a:xfrm>
            <a:off x="6303818" y="4535676"/>
            <a:ext cx="2608500" cy="333000"/>
          </a:xfrm>
          <a:prstGeom prst="rect">
            <a:avLst/>
          </a:prstGeom>
        </p:spPr>
        <p:txBody>
          <a:bodyPr anchorCtr="0" anchor="t" bIns="37950" lIns="75900" spcFirstLastPara="1" rIns="75900" wrap="square" tIns="37950">
            <a:normAutofit/>
          </a:bodyPr>
          <a:lstStyle/>
          <a:p>
            <a:pPr indent="0" lvl="0" marL="0" rtl="0" algn="l">
              <a:spcBef>
                <a:spcPts val="800"/>
              </a:spcBef>
              <a:spcAft>
                <a:spcPts val="0"/>
              </a:spcAft>
              <a:buNone/>
            </a:pPr>
            <a:r>
              <a:t/>
            </a:r>
            <a:endParaRPr/>
          </a:p>
        </p:txBody>
      </p:sp>
      <p:sp>
        <p:nvSpPr>
          <p:cNvPr id="81" name="Google Shape;81;g1b923e1c5db_1_30"/>
          <p:cNvSpPr txBox="1"/>
          <p:nvPr>
            <p:ph idx="4" type="body"/>
          </p:nvPr>
        </p:nvSpPr>
        <p:spPr>
          <a:xfrm>
            <a:off x="207800" y="519600"/>
            <a:ext cx="2606700" cy="2337900"/>
          </a:xfrm>
          <a:prstGeom prst="rect">
            <a:avLst/>
          </a:prstGeom>
        </p:spPr>
        <p:txBody>
          <a:bodyPr anchorCtr="0" anchor="t" bIns="37950" lIns="37950" spcFirstLastPara="1" rIns="37950" wrap="square" tIns="37950">
            <a:noAutofit/>
          </a:bodyPr>
          <a:lstStyle/>
          <a:p>
            <a:pPr indent="0" lvl="0" marL="0" rtl="0" algn="l">
              <a:lnSpc>
                <a:spcPct val="100000"/>
              </a:lnSpc>
              <a:spcBef>
                <a:spcPts val="0"/>
              </a:spcBef>
              <a:spcAft>
                <a:spcPts val="0"/>
              </a:spcAft>
              <a:buNone/>
            </a:pPr>
            <a:r>
              <a:rPr lang="en-GB" sz="1100">
                <a:solidFill>
                  <a:schemeClr val="dk1"/>
                </a:solidFill>
                <a:uFill>
                  <a:noFill/>
                </a:uFill>
                <a:latin typeface="Arial"/>
                <a:ea typeface="Arial"/>
                <a:cs typeface="Arial"/>
                <a:sym typeface="Arial"/>
                <a:hlinkClick r:id="rId3">
                  <a:extLst>
                    <a:ext uri="{A12FA001-AC4F-418D-AE19-62706E023703}">
                      <ahyp:hlinkClr val="tx"/>
                    </a:ext>
                  </a:extLst>
                </a:hlinkClick>
              </a:rPr>
              <a:t>Jo Saunders</a:t>
            </a:r>
            <a:endParaRPr sz="1100">
              <a:solidFill>
                <a:schemeClr val="dk1"/>
              </a:solidFill>
              <a:uFill>
                <a:noFill/>
              </a:uFill>
              <a:latin typeface="Arial"/>
              <a:ea typeface="Arial"/>
              <a:cs typeface="Arial"/>
              <a:sym typeface="Arial"/>
              <a:hlinkClick r:id="rId4">
                <a:extLst>
                  <a:ext uri="{A12FA001-AC4F-418D-AE19-62706E023703}">
                    <ahyp:hlinkClr val="tx"/>
                  </a:ext>
                </a:extLst>
              </a:hlinkClick>
            </a:endParaRPr>
          </a:p>
          <a:p>
            <a:pPr indent="0" lvl="0" marL="0" rtl="0" algn="l">
              <a:lnSpc>
                <a:spcPct val="100000"/>
              </a:lnSpc>
              <a:spcBef>
                <a:spcPts val="0"/>
              </a:spcBef>
              <a:spcAft>
                <a:spcPts val="0"/>
              </a:spcAft>
              <a:buNone/>
            </a:pPr>
            <a:r>
              <a:t/>
            </a:r>
            <a:endParaRPr sz="1100">
              <a:solidFill>
                <a:schemeClr val="dk1"/>
              </a:solidFill>
              <a:uFill>
                <a:noFill/>
              </a:uFill>
              <a:latin typeface="Arial"/>
              <a:ea typeface="Arial"/>
              <a:cs typeface="Arial"/>
              <a:sym typeface="Arial"/>
              <a:hlinkClick r:id="rId5">
                <a:extLst>
                  <a:ext uri="{A12FA001-AC4F-418D-AE19-62706E023703}">
                    <ahyp:hlinkClr val="tx"/>
                  </a:ext>
                </a:extLst>
              </a:hlinkClick>
            </a:endParaRPr>
          </a:p>
          <a:p>
            <a:pPr indent="0" lvl="0" marL="0" rtl="0" algn="l">
              <a:lnSpc>
                <a:spcPct val="100000"/>
              </a:lnSpc>
              <a:spcBef>
                <a:spcPts val="0"/>
              </a:spcBef>
              <a:spcAft>
                <a:spcPts val="0"/>
              </a:spcAft>
              <a:buNone/>
            </a:pPr>
            <a:r>
              <a:rPr lang="en-GB" sz="1100">
                <a:solidFill>
                  <a:schemeClr val="dk1"/>
                </a:solidFill>
                <a:uFill>
                  <a:noFill/>
                </a:uFill>
                <a:latin typeface="Arial"/>
                <a:ea typeface="Arial"/>
                <a:cs typeface="Arial"/>
                <a:sym typeface="Arial"/>
                <a:hlinkClick r:id="rId6">
                  <a:extLst>
                    <a:ext uri="{A12FA001-AC4F-418D-AE19-62706E023703}">
                      <ahyp:hlinkClr val="tx"/>
                    </a:ext>
                  </a:extLst>
                </a:hlinkClick>
              </a:rPr>
              <a:t>St. Margarets Academy</a:t>
            </a:r>
            <a:endParaRPr sz="1100">
              <a:solidFill>
                <a:schemeClr val="dk1"/>
              </a:solidFill>
              <a:uFill>
                <a:noFill/>
              </a:uFill>
              <a:latin typeface="Arial"/>
              <a:ea typeface="Arial"/>
              <a:cs typeface="Arial"/>
              <a:sym typeface="Arial"/>
              <a:hlinkClick r:id="rId7">
                <a:extLst>
                  <a:ext uri="{A12FA001-AC4F-418D-AE19-62706E023703}">
                    <ahyp:hlinkClr val="tx"/>
                  </a:ext>
                </a:extLst>
              </a:hlinkClick>
            </a:endParaRPr>
          </a:p>
          <a:p>
            <a:pPr indent="0" lvl="0" marL="0" rtl="0" algn="l">
              <a:lnSpc>
                <a:spcPct val="100000"/>
              </a:lnSpc>
              <a:spcBef>
                <a:spcPts val="0"/>
              </a:spcBef>
              <a:spcAft>
                <a:spcPts val="0"/>
              </a:spcAft>
              <a:buNone/>
            </a:pPr>
            <a:r>
              <a:rPr lang="en-GB" sz="1100">
                <a:solidFill>
                  <a:schemeClr val="dk1"/>
                </a:solidFill>
                <a:uFill>
                  <a:noFill/>
                </a:uFill>
                <a:latin typeface="Arial"/>
                <a:ea typeface="Arial"/>
                <a:cs typeface="Arial"/>
                <a:sym typeface="Arial"/>
                <a:hlinkClick r:id="rId8">
                  <a:extLst>
                    <a:ext uri="{A12FA001-AC4F-418D-AE19-62706E023703}">
                      <ahyp:hlinkClr val="tx"/>
                    </a:ext>
                  </a:extLst>
                </a:hlinkClick>
              </a:rPr>
              <a:t>Barewell Road</a:t>
            </a:r>
            <a:endParaRPr sz="1100">
              <a:solidFill>
                <a:schemeClr val="dk1"/>
              </a:solidFill>
              <a:uFill>
                <a:noFill/>
              </a:uFill>
              <a:latin typeface="Arial"/>
              <a:ea typeface="Arial"/>
              <a:cs typeface="Arial"/>
              <a:sym typeface="Arial"/>
              <a:hlinkClick r:id="rId9">
                <a:extLst>
                  <a:ext uri="{A12FA001-AC4F-418D-AE19-62706E023703}">
                    <ahyp:hlinkClr val="tx"/>
                  </a:ext>
                </a:extLst>
              </a:hlinkClick>
            </a:endParaRPr>
          </a:p>
          <a:p>
            <a:pPr indent="0" lvl="0" marL="0" rtl="0" algn="l">
              <a:lnSpc>
                <a:spcPct val="100000"/>
              </a:lnSpc>
              <a:spcBef>
                <a:spcPts val="0"/>
              </a:spcBef>
              <a:spcAft>
                <a:spcPts val="0"/>
              </a:spcAft>
              <a:buNone/>
            </a:pPr>
            <a:r>
              <a:rPr lang="en-GB" sz="1100">
                <a:solidFill>
                  <a:schemeClr val="dk1"/>
                </a:solidFill>
                <a:uFill>
                  <a:noFill/>
                </a:uFill>
                <a:latin typeface="Arial"/>
                <a:ea typeface="Arial"/>
                <a:cs typeface="Arial"/>
                <a:sym typeface="Arial"/>
                <a:hlinkClick r:id="rId10">
                  <a:extLst>
                    <a:ext uri="{A12FA001-AC4F-418D-AE19-62706E023703}">
                      <ahyp:hlinkClr val="tx"/>
                    </a:ext>
                  </a:extLst>
                </a:hlinkClick>
              </a:rPr>
              <a:t>Torquay</a:t>
            </a:r>
            <a:endParaRPr sz="1100">
              <a:solidFill>
                <a:schemeClr val="dk1"/>
              </a:solidFill>
              <a:uFill>
                <a:noFill/>
              </a:uFill>
              <a:latin typeface="Arial"/>
              <a:ea typeface="Arial"/>
              <a:cs typeface="Arial"/>
              <a:sym typeface="Arial"/>
              <a:hlinkClick r:id="rId11">
                <a:extLst>
                  <a:ext uri="{A12FA001-AC4F-418D-AE19-62706E023703}">
                    <ahyp:hlinkClr val="tx"/>
                  </a:ext>
                </a:extLst>
              </a:hlinkClick>
            </a:endParaRPr>
          </a:p>
          <a:p>
            <a:pPr indent="0" lvl="0" marL="0" rtl="0" algn="l">
              <a:lnSpc>
                <a:spcPct val="100000"/>
              </a:lnSpc>
              <a:spcBef>
                <a:spcPts val="0"/>
              </a:spcBef>
              <a:spcAft>
                <a:spcPts val="0"/>
              </a:spcAft>
              <a:buNone/>
            </a:pPr>
            <a:r>
              <a:rPr lang="en-GB" sz="1100">
                <a:solidFill>
                  <a:schemeClr val="dk1"/>
                </a:solidFill>
                <a:uFill>
                  <a:noFill/>
                </a:uFill>
                <a:latin typeface="Arial"/>
                <a:ea typeface="Arial"/>
                <a:cs typeface="Arial"/>
                <a:sym typeface="Arial"/>
                <a:hlinkClick r:id="rId12">
                  <a:extLst>
                    <a:ext uri="{A12FA001-AC4F-418D-AE19-62706E023703}">
                      <ahyp:hlinkClr val="tx"/>
                    </a:ext>
                  </a:extLst>
                </a:hlinkClick>
              </a:rPr>
              <a:t>TQ1 4PA</a:t>
            </a:r>
            <a:endParaRPr sz="1100">
              <a:solidFill>
                <a:schemeClr val="dk1"/>
              </a:solidFill>
              <a:uFill>
                <a:noFill/>
              </a:uFill>
              <a:latin typeface="Arial"/>
              <a:ea typeface="Arial"/>
              <a:cs typeface="Arial"/>
              <a:sym typeface="Arial"/>
              <a:hlinkClick r:id="rId13">
                <a:extLst>
                  <a:ext uri="{A12FA001-AC4F-418D-AE19-62706E023703}">
                    <ahyp:hlinkClr val="tx"/>
                  </a:ext>
                </a:extLst>
              </a:hlinkClick>
            </a:endParaRPr>
          </a:p>
          <a:p>
            <a:pPr indent="0" lvl="0" marL="0" rtl="0" algn="l">
              <a:lnSpc>
                <a:spcPct val="100000"/>
              </a:lnSpc>
              <a:spcBef>
                <a:spcPts val="0"/>
              </a:spcBef>
              <a:spcAft>
                <a:spcPts val="0"/>
              </a:spcAft>
              <a:buNone/>
            </a:pPr>
            <a:r>
              <a:t/>
            </a:r>
            <a:endParaRPr sz="1100">
              <a:solidFill>
                <a:schemeClr val="dk1"/>
              </a:solidFill>
              <a:uFill>
                <a:noFill/>
              </a:uFill>
              <a:latin typeface="Arial"/>
              <a:ea typeface="Arial"/>
              <a:cs typeface="Arial"/>
              <a:sym typeface="Arial"/>
              <a:hlinkClick r:id="rId14">
                <a:extLst>
                  <a:ext uri="{A12FA001-AC4F-418D-AE19-62706E023703}">
                    <ahyp:hlinkClr val="tx"/>
                  </a:ext>
                </a:extLst>
              </a:hlinkClick>
            </a:endParaRPr>
          </a:p>
          <a:p>
            <a:pPr indent="0" lvl="0" marL="0" rtl="0" algn="l">
              <a:lnSpc>
                <a:spcPct val="100000"/>
              </a:lnSpc>
              <a:spcBef>
                <a:spcPts val="0"/>
              </a:spcBef>
              <a:spcAft>
                <a:spcPts val="0"/>
              </a:spcAft>
              <a:buNone/>
            </a:pPr>
            <a:r>
              <a:rPr lang="en-GB" sz="1100">
                <a:solidFill>
                  <a:schemeClr val="dk1"/>
                </a:solidFill>
                <a:uFill>
                  <a:noFill/>
                </a:uFill>
                <a:latin typeface="Arial"/>
                <a:ea typeface="Arial"/>
                <a:cs typeface="Arial"/>
                <a:sym typeface="Arial"/>
                <a:hlinkClick r:id="rId15">
                  <a:extLst>
                    <a:ext uri="{A12FA001-AC4F-418D-AE19-62706E023703}">
                      <ahyp:hlinkClr val="tx"/>
                    </a:ext>
                  </a:extLst>
                </a:hlinkClick>
              </a:rPr>
              <a:t>01803 327090</a:t>
            </a:r>
            <a:endParaRPr sz="1100">
              <a:solidFill>
                <a:schemeClr val="dk1"/>
              </a:solidFill>
              <a:uFill>
                <a:noFill/>
              </a:uFill>
              <a:latin typeface="Arial"/>
              <a:ea typeface="Arial"/>
              <a:cs typeface="Arial"/>
              <a:sym typeface="Arial"/>
              <a:hlinkClick r:id="rId16">
                <a:extLst>
                  <a:ext uri="{A12FA001-AC4F-418D-AE19-62706E023703}">
                    <ahyp:hlinkClr val="tx"/>
                  </a:ext>
                </a:extLst>
              </a:hlinkClick>
            </a:endParaRPr>
          </a:p>
          <a:p>
            <a:pPr indent="0" lvl="0" marL="0" rtl="0" algn="l">
              <a:lnSpc>
                <a:spcPct val="100000"/>
              </a:lnSpc>
              <a:spcBef>
                <a:spcPts val="0"/>
              </a:spcBef>
              <a:spcAft>
                <a:spcPts val="0"/>
              </a:spcAft>
              <a:buNone/>
            </a:pPr>
            <a:r>
              <a:t/>
            </a:r>
            <a:endParaRPr sz="900">
              <a:solidFill>
                <a:schemeClr val="dk1"/>
              </a:solidFill>
              <a:uFill>
                <a:noFill/>
              </a:uFill>
              <a:latin typeface="Arial"/>
              <a:ea typeface="Arial"/>
              <a:cs typeface="Arial"/>
              <a:sym typeface="Arial"/>
              <a:hlinkClick r:id="rId17">
                <a:extLst>
                  <a:ext uri="{A12FA001-AC4F-418D-AE19-62706E023703}">
                    <ahyp:hlinkClr val="tx"/>
                  </a:ext>
                </a:extLst>
              </a:hlinkClick>
            </a:endParaRPr>
          </a:p>
          <a:p>
            <a:pPr indent="0" lvl="0" marL="0" rtl="0" algn="l">
              <a:lnSpc>
                <a:spcPct val="100000"/>
              </a:lnSpc>
              <a:spcBef>
                <a:spcPts val="0"/>
              </a:spcBef>
              <a:spcAft>
                <a:spcPts val="0"/>
              </a:spcAft>
              <a:buClr>
                <a:schemeClr val="dk2"/>
              </a:buClr>
              <a:buSzPts val="1100"/>
              <a:buFont typeface="Arial"/>
              <a:buNone/>
            </a:pPr>
            <a:r>
              <a:rPr lang="en-GB" sz="1100" u="sng">
                <a:solidFill>
                  <a:schemeClr val="dk1"/>
                </a:solidFill>
                <a:latin typeface="Arial"/>
                <a:ea typeface="Arial"/>
                <a:cs typeface="Arial"/>
                <a:sym typeface="Arial"/>
                <a:hlinkClick r:id="rId18">
                  <a:extLst>
                    <a:ext uri="{A12FA001-AC4F-418D-AE19-62706E023703}">
                      <ahyp:hlinkClr val="tx"/>
                    </a:ext>
                  </a:extLst>
                </a:hlinkClick>
              </a:rPr>
              <a:t>http://www.st-margaretstorbay.org.uk</a:t>
            </a:r>
            <a:endParaRPr sz="1100" u="sng">
              <a:solidFill>
                <a:schemeClr val="dk1"/>
              </a:solidFill>
              <a:latin typeface="Arial"/>
              <a:ea typeface="Arial"/>
              <a:cs typeface="Arial"/>
              <a:sym typeface="Arial"/>
              <a:hlinkClick r:id="rId19">
                <a:extLst>
                  <a:ext uri="{A12FA001-AC4F-418D-AE19-62706E023703}">
                    <ahyp:hlinkClr val="tx"/>
                  </a:ext>
                </a:extLst>
              </a:hlinkClick>
            </a:endParaRPr>
          </a:p>
          <a:p>
            <a:pPr indent="0" lvl="0" marL="0" rtl="0" algn="l">
              <a:lnSpc>
                <a:spcPct val="100000"/>
              </a:lnSpc>
              <a:spcBef>
                <a:spcPts val="0"/>
              </a:spcBef>
              <a:spcAft>
                <a:spcPts val="0"/>
              </a:spcAft>
              <a:buNone/>
            </a:pPr>
            <a:r>
              <a:t/>
            </a:r>
            <a:endParaRPr sz="1100">
              <a:solidFill>
                <a:schemeClr val="dk1"/>
              </a:solidFill>
              <a:uFill>
                <a:noFill/>
              </a:uFill>
              <a:latin typeface="Arial"/>
              <a:ea typeface="Arial"/>
              <a:cs typeface="Arial"/>
              <a:sym typeface="Arial"/>
              <a:hlinkClick r:id="rId20">
                <a:extLst>
                  <a:ext uri="{A12FA001-AC4F-418D-AE19-62706E023703}">
                    <ahyp:hlinkClr val="tx"/>
                  </a:ext>
                </a:extLst>
              </a:hlinkClick>
            </a:endParaRPr>
          </a:p>
          <a:p>
            <a:pPr indent="0" lvl="0" marL="0" rtl="0" algn="l">
              <a:lnSpc>
                <a:spcPct val="100000"/>
              </a:lnSpc>
              <a:spcBef>
                <a:spcPts val="0"/>
              </a:spcBef>
              <a:spcAft>
                <a:spcPts val="0"/>
              </a:spcAft>
              <a:buClr>
                <a:schemeClr val="lt1"/>
              </a:buClr>
              <a:buSzPts val="1100"/>
              <a:buFont typeface="Arial"/>
              <a:buNone/>
            </a:pPr>
            <a:r>
              <a:rPr lang="en-GB" sz="1100">
                <a:solidFill>
                  <a:schemeClr val="dk1"/>
                </a:solidFill>
                <a:uFill>
                  <a:noFill/>
                </a:uFill>
                <a:latin typeface="Arial"/>
                <a:ea typeface="Arial"/>
                <a:cs typeface="Arial"/>
                <a:sym typeface="Arial"/>
                <a:hlinkClick r:id="rId21">
                  <a:extLst>
                    <a:ext uri="{A12FA001-AC4F-418D-AE19-62706E023703}">
                      <ahyp:hlinkClr val="tx"/>
                    </a:ext>
                  </a:extLst>
                </a:hlinkClick>
              </a:rPr>
              <a:t>Email: jsaunders@st-margarets.torbay.sch.uk</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GB" sz="1000">
                <a:solidFill>
                  <a:schemeClr val="lt1"/>
                </a:solidFill>
                <a:latin typeface="Arial"/>
                <a:ea typeface="Arial"/>
                <a:cs typeface="Arial"/>
                <a:sym typeface="Arial"/>
              </a:rPr>
              <a:t>01803 327</a:t>
            </a:r>
            <a:r>
              <a:rPr lang="en-GB" sz="100">
                <a:solidFill>
                  <a:schemeClr val="lt1"/>
                </a:solidFill>
                <a:latin typeface="Arial"/>
                <a:ea typeface="Arial"/>
                <a:cs typeface="Arial"/>
                <a:sym typeface="Arial"/>
              </a:rPr>
              <a:t>090</a:t>
            </a:r>
            <a:endParaRPr sz="100"/>
          </a:p>
        </p:txBody>
      </p:sp>
      <p:sp>
        <p:nvSpPr>
          <p:cNvPr id="82" name="Google Shape;82;g1b923e1c5db_1_30"/>
          <p:cNvSpPr/>
          <p:nvPr/>
        </p:nvSpPr>
        <p:spPr>
          <a:xfrm rot="-5400000">
            <a:off x="3592250" y="516275"/>
            <a:ext cx="4915800" cy="5865300"/>
          </a:xfrm>
          <a:prstGeom prst="rtTriangle">
            <a:avLst/>
          </a:prstGeom>
          <a:solidFill>
            <a:schemeClr val="accent1">
              <a:alpha val="69800"/>
            </a:schemeClr>
          </a:solidFill>
          <a:ln>
            <a:noFill/>
          </a:ln>
        </p:spPr>
        <p:txBody>
          <a:bodyPr anchorCtr="0" anchor="ctr" bIns="37950" lIns="75900" spcFirstLastPara="1" rIns="75900" wrap="square" tIns="37950">
            <a:noAutofit/>
          </a:bodyPr>
          <a:lstStyle/>
          <a:p>
            <a:pPr indent="0" lvl="0" marL="0" marR="0" rtl="0" algn="ctr">
              <a:spcBef>
                <a:spcPts val="0"/>
              </a:spcBef>
              <a:spcAft>
                <a:spcPts val="0"/>
              </a:spcAft>
              <a:buNone/>
            </a:pPr>
            <a:r>
              <a:t/>
            </a:r>
            <a:endParaRPr b="0" i="0" sz="1500" u="none" cap="none" strike="noStrike">
              <a:solidFill>
                <a:schemeClr val="dk1"/>
              </a:solidFill>
              <a:latin typeface="Open Sans"/>
              <a:ea typeface="Open Sans"/>
              <a:cs typeface="Open Sans"/>
              <a:sym typeface="Open Sans"/>
            </a:endParaRPr>
          </a:p>
        </p:txBody>
      </p:sp>
      <p:sp>
        <p:nvSpPr>
          <p:cNvPr id="83" name="Google Shape;83;g1b923e1c5db_1_30"/>
          <p:cNvSpPr/>
          <p:nvPr/>
        </p:nvSpPr>
        <p:spPr>
          <a:xfrm rot="-5400000">
            <a:off x="4711450" y="1453800"/>
            <a:ext cx="3887400" cy="4635000"/>
          </a:xfrm>
          <a:prstGeom prst="rtTriangle">
            <a:avLst/>
          </a:prstGeom>
          <a:solidFill>
            <a:schemeClr val="accent1">
              <a:alpha val="74900"/>
            </a:schemeClr>
          </a:solidFill>
          <a:ln>
            <a:noFill/>
          </a:ln>
        </p:spPr>
        <p:txBody>
          <a:bodyPr anchorCtr="0" anchor="ctr" bIns="37950" lIns="75900" spcFirstLastPara="1" rIns="75900" wrap="square" tIns="37950">
            <a:noAutofit/>
          </a:bodyPr>
          <a:lstStyle/>
          <a:p>
            <a:pPr indent="0" lvl="0" marL="0" marR="0" rtl="0" algn="ctr">
              <a:spcBef>
                <a:spcPts val="0"/>
              </a:spcBef>
              <a:spcAft>
                <a:spcPts val="0"/>
              </a:spcAft>
              <a:buNone/>
            </a:pPr>
            <a:r>
              <a:t/>
            </a:r>
            <a:endParaRPr b="0" i="0" sz="1500" u="none" cap="none" strike="noStrike">
              <a:solidFill>
                <a:schemeClr val="dk1"/>
              </a:solidFill>
              <a:latin typeface="Open Sans"/>
              <a:ea typeface="Open Sans"/>
              <a:cs typeface="Open Sans"/>
              <a:sym typeface="Open Sans"/>
            </a:endParaRPr>
          </a:p>
        </p:txBody>
      </p:sp>
      <p:sp>
        <p:nvSpPr>
          <p:cNvPr id="84" name="Google Shape;84;g1b923e1c5db_1_30"/>
          <p:cNvSpPr/>
          <p:nvPr/>
        </p:nvSpPr>
        <p:spPr>
          <a:xfrm flipH="1" rot="5400000">
            <a:off x="3499381" y="2286596"/>
            <a:ext cx="3440400" cy="4133100"/>
          </a:xfrm>
          <a:prstGeom prst="rtTriangle">
            <a:avLst/>
          </a:prstGeom>
          <a:solidFill>
            <a:schemeClr val="accent1">
              <a:alpha val="60000"/>
            </a:schemeClr>
          </a:solidFill>
          <a:ln>
            <a:noFill/>
          </a:ln>
        </p:spPr>
        <p:txBody>
          <a:bodyPr anchorCtr="0" anchor="ctr" bIns="37950" lIns="75900" spcFirstLastPara="1" rIns="75900" wrap="square" tIns="37950">
            <a:noAutofit/>
          </a:bodyPr>
          <a:lstStyle/>
          <a:p>
            <a:pPr indent="0" lvl="0" marL="0" marR="0" rtl="0" algn="ctr">
              <a:spcBef>
                <a:spcPts val="0"/>
              </a:spcBef>
              <a:spcAft>
                <a:spcPts val="0"/>
              </a:spcAft>
              <a:buNone/>
            </a:pPr>
            <a:r>
              <a:t/>
            </a:r>
            <a:endParaRPr b="0" i="0" sz="1500" u="none" cap="none" strike="noStrike">
              <a:solidFill>
                <a:schemeClr val="dk1"/>
              </a:solidFill>
              <a:latin typeface="Open Sans"/>
              <a:ea typeface="Open Sans"/>
              <a:cs typeface="Open Sans"/>
              <a:sym typeface="Open Sans"/>
            </a:endParaRPr>
          </a:p>
        </p:txBody>
      </p:sp>
      <p:pic>
        <p:nvPicPr>
          <p:cNvPr id="85" name="Google Shape;85;g1b923e1c5db_1_30"/>
          <p:cNvPicPr preferRelativeResize="0"/>
          <p:nvPr/>
        </p:nvPicPr>
        <p:blipFill>
          <a:blip r:embed="rId22">
            <a:alphaModFix/>
          </a:blip>
          <a:stretch>
            <a:fillRect/>
          </a:stretch>
        </p:blipFill>
        <p:spPr>
          <a:xfrm>
            <a:off x="6325402" y="246630"/>
            <a:ext cx="2183822" cy="827635"/>
          </a:xfrm>
          <a:prstGeom prst="rect">
            <a:avLst/>
          </a:prstGeom>
          <a:noFill/>
          <a:ln>
            <a:noFill/>
          </a:ln>
        </p:spPr>
      </p:pic>
      <p:sp>
        <p:nvSpPr>
          <p:cNvPr id="86" name="Google Shape;86;g1b923e1c5db_1_30"/>
          <p:cNvSpPr txBox="1"/>
          <p:nvPr>
            <p:ph idx="1" type="subTitle"/>
          </p:nvPr>
        </p:nvSpPr>
        <p:spPr>
          <a:xfrm>
            <a:off x="6337523" y="4423343"/>
            <a:ext cx="2608200" cy="1091100"/>
          </a:xfrm>
          <a:prstGeom prst="rect">
            <a:avLst/>
          </a:prstGeom>
          <a:noFill/>
          <a:ln>
            <a:noFill/>
          </a:ln>
        </p:spPr>
        <p:txBody>
          <a:bodyPr anchorCtr="0" anchor="t" bIns="37950" lIns="75900" spcFirstLastPara="1" rIns="75900" wrap="square" tIns="37950">
            <a:normAutofit lnSpcReduction="20000"/>
          </a:bodyPr>
          <a:lstStyle/>
          <a:p>
            <a:pPr indent="0" lvl="0" marL="0" marR="0" rtl="0" algn="l">
              <a:lnSpc>
                <a:spcPct val="100000"/>
              </a:lnSpc>
              <a:spcBef>
                <a:spcPts val="0"/>
              </a:spcBef>
              <a:spcAft>
                <a:spcPts val="0"/>
              </a:spcAft>
              <a:buClr>
                <a:srgbClr val="D4D9DD"/>
              </a:buClr>
              <a:buSzPts val="1300"/>
              <a:buFont typeface="Arial"/>
              <a:buNone/>
            </a:pPr>
            <a:r>
              <a:rPr lang="en-GB"/>
              <a:t>S</a:t>
            </a:r>
            <a:r>
              <a:rPr lang="en-GB" sz="1400">
                <a:latin typeface="Arial"/>
                <a:ea typeface="Arial"/>
                <a:cs typeface="Arial"/>
                <a:sym typeface="Arial"/>
              </a:rPr>
              <a:t>upporting deaf children in South Devon</a:t>
            </a:r>
            <a:endParaRPr sz="1400">
              <a:latin typeface="Arial"/>
              <a:ea typeface="Arial"/>
              <a:cs typeface="Arial"/>
              <a:sym typeface="Arial"/>
            </a:endParaRPr>
          </a:p>
          <a:p>
            <a:pPr indent="0" lvl="0" marL="0" marR="0" rtl="0" algn="l">
              <a:lnSpc>
                <a:spcPct val="100000"/>
              </a:lnSpc>
              <a:spcBef>
                <a:spcPts val="0"/>
              </a:spcBef>
              <a:spcAft>
                <a:spcPts val="0"/>
              </a:spcAft>
              <a:buClr>
                <a:srgbClr val="D4D9DD"/>
              </a:buClr>
              <a:buSzPts val="1300"/>
              <a:buFont typeface="Arial"/>
              <a:buNone/>
            </a:pPr>
            <a:r>
              <a:t/>
            </a:r>
            <a:endParaRPr sz="1400">
              <a:latin typeface="Arial"/>
              <a:ea typeface="Arial"/>
              <a:cs typeface="Arial"/>
              <a:sym typeface="Arial"/>
            </a:endParaRPr>
          </a:p>
          <a:p>
            <a:pPr indent="0" lvl="0" marL="0" marR="0" rtl="0" algn="l">
              <a:lnSpc>
                <a:spcPct val="100000"/>
              </a:lnSpc>
              <a:spcBef>
                <a:spcPts val="0"/>
              </a:spcBef>
              <a:spcAft>
                <a:spcPts val="0"/>
              </a:spcAft>
              <a:buClr>
                <a:srgbClr val="D4D9DD"/>
              </a:buClr>
              <a:buSzPts val="1300"/>
              <a:buFont typeface="Arial"/>
              <a:buNone/>
            </a:pPr>
            <a:r>
              <a:rPr lang="en-GB" sz="1400">
                <a:latin typeface="Arial"/>
                <a:ea typeface="Arial"/>
                <a:cs typeface="Arial"/>
                <a:sym typeface="Arial"/>
              </a:rPr>
              <a:t>Established 1964</a:t>
            </a:r>
            <a:endParaRPr sz="1400">
              <a:latin typeface="Arial"/>
              <a:ea typeface="Arial"/>
              <a:cs typeface="Arial"/>
              <a:sym typeface="Arial"/>
            </a:endParaRPr>
          </a:p>
          <a:p>
            <a:pPr indent="0" lvl="0" marL="0" marR="0" rtl="0" algn="l">
              <a:lnSpc>
                <a:spcPct val="100000"/>
              </a:lnSpc>
              <a:spcBef>
                <a:spcPts val="0"/>
              </a:spcBef>
              <a:spcAft>
                <a:spcPts val="0"/>
              </a:spcAft>
              <a:buClr>
                <a:srgbClr val="D4D9DD"/>
              </a:buClr>
              <a:buSzPts val="1300"/>
              <a:buFont typeface="Arial"/>
              <a:buNone/>
            </a:pPr>
            <a:r>
              <a:t/>
            </a:r>
            <a:endParaRPr/>
          </a:p>
          <a:p>
            <a:pPr indent="0" lvl="0" marL="0" marR="0" rtl="0" algn="l">
              <a:lnSpc>
                <a:spcPct val="100000"/>
              </a:lnSpc>
              <a:spcBef>
                <a:spcPts val="0"/>
              </a:spcBef>
              <a:spcAft>
                <a:spcPts val="0"/>
              </a:spcAft>
              <a:buClr>
                <a:srgbClr val="D4D9DD"/>
              </a:buClr>
              <a:buSzPts val="1300"/>
              <a:buFont typeface="Arial"/>
              <a:buNone/>
            </a:pPr>
            <a:r>
              <a:t/>
            </a:r>
            <a:endParaRPr/>
          </a:p>
        </p:txBody>
      </p:sp>
      <p:sp>
        <p:nvSpPr>
          <p:cNvPr id="87" name="Google Shape;87;g1b923e1c5db_1_30"/>
          <p:cNvSpPr txBox="1"/>
          <p:nvPr>
            <p:ph idx="5" type="body"/>
          </p:nvPr>
        </p:nvSpPr>
        <p:spPr>
          <a:xfrm>
            <a:off x="221630" y="168093"/>
            <a:ext cx="2622300" cy="256800"/>
          </a:xfrm>
          <a:prstGeom prst="rect">
            <a:avLst/>
          </a:prstGeom>
          <a:noFill/>
          <a:ln>
            <a:noFill/>
          </a:ln>
        </p:spPr>
        <p:txBody>
          <a:bodyPr anchorCtr="0" anchor="t" bIns="37950" lIns="0" spcFirstLastPara="1" rIns="0" wrap="square" tIns="37950">
            <a:noAutofit/>
          </a:bodyPr>
          <a:lstStyle/>
          <a:p>
            <a:pPr indent="0" lvl="0" marL="0" marR="0" rtl="0" algn="l">
              <a:lnSpc>
                <a:spcPct val="90000"/>
              </a:lnSpc>
              <a:spcBef>
                <a:spcPts val="0"/>
              </a:spcBef>
              <a:spcAft>
                <a:spcPts val="0"/>
              </a:spcAft>
              <a:buClr>
                <a:schemeClr val="lt1"/>
              </a:buClr>
              <a:buSzPts val="2000"/>
              <a:buFont typeface="Arial"/>
              <a:buNone/>
            </a:pPr>
            <a:r>
              <a:rPr i="0" lang="en-GB" sz="1800" u="none" cap="none" strike="noStrike">
                <a:solidFill>
                  <a:schemeClr val="dk1"/>
                </a:solidFill>
                <a:latin typeface="Arial"/>
                <a:ea typeface="Arial"/>
                <a:cs typeface="Arial"/>
                <a:sym typeface="Arial"/>
              </a:rPr>
              <a:t>Contact</a:t>
            </a:r>
            <a:endParaRPr sz="1800">
              <a:solidFill>
                <a:schemeClr val="dk1"/>
              </a:solidFill>
              <a:latin typeface="Arial"/>
              <a:ea typeface="Arial"/>
              <a:cs typeface="Arial"/>
              <a:sym typeface="Arial"/>
            </a:endParaRPr>
          </a:p>
        </p:txBody>
      </p:sp>
      <p:pic>
        <p:nvPicPr>
          <p:cNvPr id="88" name="Google Shape;88;g1b923e1c5db_1_30"/>
          <p:cNvPicPr preferRelativeResize="0"/>
          <p:nvPr/>
        </p:nvPicPr>
        <p:blipFill>
          <a:blip r:embed="rId23">
            <a:alphaModFix/>
          </a:blip>
          <a:stretch>
            <a:fillRect/>
          </a:stretch>
        </p:blipFill>
        <p:spPr>
          <a:xfrm>
            <a:off x="440873" y="3634727"/>
            <a:ext cx="2183823" cy="1637875"/>
          </a:xfrm>
          <a:prstGeom prst="rect">
            <a:avLst/>
          </a:prstGeom>
          <a:noFill/>
          <a:ln>
            <a:noFill/>
          </a:ln>
        </p:spPr>
      </p:pic>
      <p:pic>
        <p:nvPicPr>
          <p:cNvPr id="89" name="Google Shape;89;g1b923e1c5db_1_30"/>
          <p:cNvPicPr preferRelativeResize="0"/>
          <p:nvPr/>
        </p:nvPicPr>
        <p:blipFill>
          <a:blip r:embed="rId24">
            <a:alphaModFix/>
          </a:blip>
          <a:stretch>
            <a:fillRect/>
          </a:stretch>
        </p:blipFill>
        <p:spPr>
          <a:xfrm>
            <a:off x="3403410" y="246613"/>
            <a:ext cx="1991447" cy="1493604"/>
          </a:xfrm>
          <a:prstGeom prst="rect">
            <a:avLst/>
          </a:prstGeom>
          <a:noFill/>
          <a:ln>
            <a:noFill/>
          </a:ln>
        </p:spPr>
      </p:pic>
      <p:sp>
        <p:nvSpPr>
          <p:cNvPr id="90" name="Google Shape;90;g1b923e1c5db_1_30"/>
          <p:cNvSpPr txBox="1"/>
          <p:nvPr/>
        </p:nvSpPr>
        <p:spPr>
          <a:xfrm>
            <a:off x="6535724" y="1271800"/>
            <a:ext cx="2409900" cy="1215300"/>
          </a:xfrm>
          <a:prstGeom prst="rect">
            <a:avLst/>
          </a:prstGeom>
          <a:noFill/>
          <a:ln>
            <a:noFill/>
          </a:ln>
        </p:spPr>
        <p:txBody>
          <a:bodyPr anchorCtr="0" anchor="t" bIns="75900" lIns="75900" spcFirstLastPara="1" rIns="75900" wrap="square" tIns="75900">
            <a:spAutoFit/>
          </a:bodyPr>
          <a:lstStyle/>
          <a:p>
            <a:pPr indent="0" lvl="0" marL="0" rtl="0" algn="l">
              <a:spcBef>
                <a:spcPts val="0"/>
              </a:spcBef>
              <a:spcAft>
                <a:spcPts val="0"/>
              </a:spcAft>
              <a:buNone/>
            </a:pPr>
            <a:r>
              <a:rPr lang="en-GB" sz="2300">
                <a:solidFill>
                  <a:schemeClr val="dk2"/>
                </a:solidFill>
                <a:highlight>
                  <a:schemeClr val="lt1"/>
                </a:highlight>
              </a:rPr>
              <a:t>Hearing</a:t>
            </a:r>
            <a:endParaRPr sz="2300">
              <a:solidFill>
                <a:schemeClr val="dk2"/>
              </a:solidFill>
              <a:highlight>
                <a:schemeClr val="lt1"/>
              </a:highlight>
            </a:endParaRPr>
          </a:p>
          <a:p>
            <a:pPr indent="0" lvl="0" marL="0" rtl="0" algn="l">
              <a:spcBef>
                <a:spcPts val="0"/>
              </a:spcBef>
              <a:spcAft>
                <a:spcPts val="0"/>
              </a:spcAft>
              <a:buNone/>
            </a:pPr>
            <a:r>
              <a:rPr lang="en-GB" sz="2300">
                <a:solidFill>
                  <a:schemeClr val="dk2"/>
                </a:solidFill>
                <a:highlight>
                  <a:schemeClr val="lt1"/>
                </a:highlight>
              </a:rPr>
              <a:t>Support </a:t>
            </a:r>
            <a:endParaRPr sz="2300">
              <a:solidFill>
                <a:schemeClr val="dk2"/>
              </a:solidFill>
              <a:highlight>
                <a:schemeClr val="lt1"/>
              </a:highlight>
            </a:endParaRPr>
          </a:p>
          <a:p>
            <a:pPr indent="0" lvl="0" marL="0" rtl="0" algn="l">
              <a:spcBef>
                <a:spcPts val="0"/>
              </a:spcBef>
              <a:spcAft>
                <a:spcPts val="0"/>
              </a:spcAft>
              <a:buNone/>
            </a:pPr>
            <a:r>
              <a:rPr lang="en-GB" sz="2300">
                <a:solidFill>
                  <a:schemeClr val="dk2"/>
                </a:solidFill>
                <a:highlight>
                  <a:schemeClr val="lt1"/>
                </a:highlight>
              </a:rPr>
              <a:t>Centre</a:t>
            </a:r>
            <a:endParaRPr sz="2300">
              <a:solidFill>
                <a:schemeClr val="dk2"/>
              </a:solidFill>
              <a:highlight>
                <a:schemeClr val="lt1"/>
              </a:highlight>
            </a:endParaRPr>
          </a:p>
        </p:txBody>
      </p:sp>
      <p:sp>
        <p:nvSpPr>
          <p:cNvPr id="91" name="Google Shape;91;g1b923e1c5db_1_30"/>
          <p:cNvSpPr txBox="1"/>
          <p:nvPr>
            <p:ph idx="3" type="body"/>
          </p:nvPr>
        </p:nvSpPr>
        <p:spPr>
          <a:xfrm>
            <a:off x="3255799" y="1871900"/>
            <a:ext cx="2276400" cy="1971300"/>
          </a:xfrm>
          <a:prstGeom prst="rect">
            <a:avLst/>
          </a:prstGeom>
          <a:noFill/>
          <a:ln>
            <a:noFill/>
          </a:ln>
        </p:spPr>
        <p:txBody>
          <a:bodyPr anchorCtr="0" anchor="ctr" bIns="37950" lIns="75900" spcFirstLastPara="1" rIns="75900" wrap="square" tIns="37950">
            <a:normAutofit/>
          </a:bodyPr>
          <a:lstStyle/>
          <a:p>
            <a:pPr indent="0" lvl="0" marL="0" marR="0" rtl="0" algn="ctr">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Bodoni"/>
                <a:ea typeface="Bodoni"/>
                <a:cs typeface="Bodoni"/>
                <a:sym typeface="Bodoni"/>
              </a:rPr>
              <a:t> </a:t>
            </a:r>
            <a:r>
              <a:rPr lang="en-GB" sz="1500">
                <a:solidFill>
                  <a:schemeClr val="dk1"/>
                </a:solidFill>
                <a:latin typeface="Arial"/>
                <a:ea typeface="Arial"/>
                <a:cs typeface="Arial"/>
                <a:sym typeface="Arial"/>
              </a:rPr>
              <a:t>Visits to the Hearing Support Centre are encouraged and welcomed</a:t>
            </a:r>
            <a:endParaRPr sz="15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3_Custom Design">
  <a:themeElements>
    <a:clrScheme name="Custom 8">
      <a:dk1>
        <a:srgbClr val="344E62"/>
      </a:dk1>
      <a:lt1>
        <a:srgbClr val="FFFFFF"/>
      </a:lt1>
      <a:dk2>
        <a:srgbClr val="000000"/>
      </a:dk2>
      <a:lt2>
        <a:srgbClr val="FFFFFF"/>
      </a:lt2>
      <a:accent1>
        <a:srgbClr val="344E62"/>
      </a:accent1>
      <a:accent2>
        <a:srgbClr val="D4D9DD"/>
      </a:accent2>
      <a:accent3>
        <a:srgbClr val="617483"/>
      </a:accent3>
      <a:accent4>
        <a:srgbClr val="FFFFFF"/>
      </a:accent4>
      <a:accent5>
        <a:srgbClr val="FFFFFF"/>
      </a:accent5>
      <a:accent6>
        <a:srgbClr val="FFFFFF"/>
      </a:accent6>
      <a:hlink>
        <a:srgbClr val="344E62"/>
      </a:hlink>
      <a:folHlink>
        <a:srgbClr val="6174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2022-12-07T11:39:40Z</dcterms:created>
</cp:coreProperties>
</file>