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2" r:id="rId4"/>
    <p:sldId id="275" r:id="rId5"/>
    <p:sldId id="276" r:id="rId6"/>
    <p:sldId id="281" r:id="rId7"/>
    <p:sldId id="277" r:id="rId8"/>
    <p:sldId id="278" r:id="rId9"/>
    <p:sldId id="274" r:id="rId10"/>
    <p:sldId id="282" r:id="rId11"/>
    <p:sldId id="283" r:id="rId12"/>
    <p:sldId id="284" r:id="rId13"/>
    <p:sldId id="285" r:id="rId14"/>
    <p:sldId id="286" r:id="rId15"/>
    <p:sldId id="287" r:id="rId16"/>
    <p:sldId id="262" r:id="rId17"/>
    <p:sldId id="261" r:id="rId18"/>
    <p:sldId id="260" r:id="rId19"/>
    <p:sldId id="258" r:id="rId20"/>
    <p:sldId id="259" r:id="rId21"/>
    <p:sldId id="263" r:id="rId22"/>
    <p:sldId id="264" r:id="rId23"/>
    <p:sldId id="265" r:id="rId24"/>
    <p:sldId id="266" r:id="rId25"/>
    <p:sldId id="267" r:id="rId26"/>
    <p:sldId id="27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ADEBBF5-30DD-4E11-92BE-AD787FA7E289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DD8146E3-B442-4E07-B375-70091E69A83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Pi Day</a:t>
            </a:r>
            <a:b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March 14</a:t>
            </a:r>
            <a:r>
              <a:rPr lang="en-GB" b="1" baseline="300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th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 2021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Celebrations in Year 2 on the 15</a:t>
            </a:r>
            <a:r>
              <a:rPr lang="en-GB" sz="2400" b="1" baseline="300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th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 March 2021</a:t>
            </a:r>
            <a:endParaRPr lang="en-GB" sz="2400" b="1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4176464" cy="35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1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Shape Hunt</a:t>
            </a:r>
            <a:b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We looked around to see what shapes we could </a:t>
            </a:r>
            <a:b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find in the environment.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87" y="715888"/>
            <a:ext cx="1613728" cy="27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9149"/>
            <a:ext cx="21621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82115"/>
            <a:ext cx="2376264" cy="30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521" y="3861048"/>
            <a:ext cx="2771234" cy="251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785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648" y="557808"/>
            <a:ext cx="7024744" cy="1143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Shapes on their own and shapes within shapes.</a:t>
            </a:r>
            <a:b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70" y="3562722"/>
            <a:ext cx="4125443" cy="29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2769761" cy="266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776" y="836712"/>
            <a:ext cx="197270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90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/>
            </a:r>
            <a:b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They were everywhere!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74" y="3717032"/>
            <a:ext cx="4031085" cy="27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080" y="3717032"/>
            <a:ext cx="3038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18" y="980728"/>
            <a:ext cx="3332237" cy="25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461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64915"/>
            <a:ext cx="7024744" cy="1143000"/>
          </a:xfrm>
        </p:spPr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/>
            </a:r>
            <a:b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We even found a few hexagons…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16" y="3789039"/>
            <a:ext cx="3921069" cy="268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183557" cy="279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10791"/>
            <a:ext cx="3062328" cy="25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60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/>
            </a:r>
            <a:b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Rectangles…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095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0" y="3068960"/>
            <a:ext cx="3147302" cy="24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11724"/>
            <a:ext cx="3952602" cy="216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74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/>
            </a:r>
            <a:b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So many circles.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782" y="692696"/>
            <a:ext cx="1766550" cy="287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56" y="3635548"/>
            <a:ext cx="2125070" cy="27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2235654" cy="256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62" y="4146600"/>
            <a:ext cx="1630194" cy="228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90" y="4365104"/>
            <a:ext cx="2033186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209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What better way to finish Pi Day than with a draw along?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06165"/>
            <a:ext cx="6912768" cy="364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2590"/>
            <a:ext cx="5362248" cy="406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971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89221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04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97874"/>
            <a:ext cx="6264696" cy="549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0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056784" cy="52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71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336" y="1586408"/>
            <a:ext cx="5583111" cy="479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94" y="444368"/>
            <a:ext cx="641393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u="sng" dirty="0" smtClean="0">
                <a:latin typeface="Sassoon Penpals Joined" pitchFamily="50" charset="0"/>
              </a:rPr>
              <a:t>Numicon Challenge</a:t>
            </a:r>
          </a:p>
          <a:p>
            <a:r>
              <a:rPr lang="en-GB" sz="2800" dirty="0" smtClean="0">
                <a:latin typeface="Sassoon Penpals Joined" pitchFamily="50" charset="0"/>
              </a:rPr>
              <a:t>We had to use all of the </a:t>
            </a:r>
            <a:r>
              <a:rPr lang="en-GB" sz="2800" dirty="0" err="1" smtClean="0">
                <a:latin typeface="Sassoon Penpals Joined" pitchFamily="50" charset="0"/>
              </a:rPr>
              <a:t>numicon</a:t>
            </a:r>
            <a:r>
              <a:rPr lang="en-GB" sz="2800" dirty="0" smtClean="0">
                <a:latin typeface="Sassoon Penpals Joined" pitchFamily="50" charset="0"/>
              </a:rPr>
              <a:t> to cover the board.</a:t>
            </a:r>
          </a:p>
          <a:p>
            <a:endParaRPr lang="en-GB" sz="2800" dirty="0" smtClean="0">
              <a:latin typeface="Sassoon Penpals Joined" pitchFamily="50" charset="0"/>
            </a:endParaRPr>
          </a:p>
          <a:p>
            <a:r>
              <a:rPr lang="en-GB" sz="2800" dirty="0" smtClean="0">
                <a:latin typeface="Sassoon Penpals Joined" pitchFamily="50" charset="0"/>
              </a:rPr>
              <a:t>We counted how</a:t>
            </a:r>
          </a:p>
          <a:p>
            <a:r>
              <a:rPr lang="en-GB" sz="2800" dirty="0" smtClean="0">
                <a:latin typeface="Sassoon Penpals Joined" pitchFamily="50" charset="0"/>
              </a:rPr>
              <a:t>many pieces </a:t>
            </a:r>
          </a:p>
          <a:p>
            <a:r>
              <a:rPr lang="en-GB" sz="2800" dirty="0">
                <a:latin typeface="Sassoon Penpals Joined" pitchFamily="50" charset="0"/>
              </a:rPr>
              <a:t>w</a:t>
            </a:r>
            <a:r>
              <a:rPr lang="en-GB" sz="2800" dirty="0" smtClean="0">
                <a:latin typeface="Sassoon Penpals Joined" pitchFamily="50" charset="0"/>
              </a:rPr>
              <a:t>e used.</a:t>
            </a:r>
          </a:p>
          <a:p>
            <a:endParaRPr lang="en-GB" sz="2800" dirty="0" smtClean="0">
              <a:latin typeface="Sassoon Penpals Joined" pitchFamily="50" charset="0"/>
            </a:endParaRPr>
          </a:p>
          <a:p>
            <a:r>
              <a:rPr lang="en-GB" sz="2800" dirty="0" smtClean="0">
                <a:latin typeface="Sassoon Penpals Joined" pitchFamily="50" charset="0"/>
              </a:rPr>
              <a:t>We then worked out </a:t>
            </a:r>
          </a:p>
          <a:p>
            <a:r>
              <a:rPr lang="en-GB" sz="2800" dirty="0" smtClean="0">
                <a:latin typeface="Sassoon Penpals Joined" pitchFamily="50" charset="0"/>
              </a:rPr>
              <a:t>the total of all of </a:t>
            </a:r>
          </a:p>
          <a:p>
            <a:r>
              <a:rPr lang="en-GB" sz="2800" dirty="0" smtClean="0">
                <a:latin typeface="Sassoon Penpals Joined" pitchFamily="50" charset="0"/>
              </a:rPr>
              <a:t>the pieces.</a:t>
            </a:r>
            <a:endParaRPr lang="en-GB" sz="2800" dirty="0">
              <a:latin typeface="Sassoon Penpals Join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60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18"/>
            <a:ext cx="5976664" cy="54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6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04098"/>
            <a:ext cx="6264696" cy="552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717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6326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960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200800" cy="53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587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268760"/>
            <a:ext cx="7930547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570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336704" cy="55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947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76864" cy="497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81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43815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4"/>
            <a:ext cx="220596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50618" y="87389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600" b="1" u="sng" dirty="0" smtClean="0">
                <a:latin typeface="Sassoon Penpals Joined" pitchFamily="50" charset="0"/>
              </a:rPr>
              <a:t>Shape Challenge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We used bands and geo 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boards to create 2D shapes.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Can you name the shapes?</a:t>
            </a:r>
            <a:endParaRPr lang="en-GB" sz="2800" dirty="0">
              <a:latin typeface="Sassoon Penpals Join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4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331050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79" y="3645024"/>
            <a:ext cx="3259888" cy="278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64969" y="1412776"/>
            <a:ext cx="430278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latin typeface="Sassoon Penpals Joined" pitchFamily="50" charset="0"/>
              </a:rPr>
              <a:t>Can you see the different 2D 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shapes here?  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Do you know their names?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We could name them and describe 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their properties.</a:t>
            </a:r>
            <a:endParaRPr lang="en-GB" sz="2800" dirty="0">
              <a:latin typeface="Sassoon Penpals Join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6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888432" cy="332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85" y="2996952"/>
            <a:ext cx="3706141" cy="337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88024" y="1052736"/>
            <a:ext cx="353814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latin typeface="Sassoon Penpals Joined" pitchFamily="50" charset="0"/>
              </a:rPr>
              <a:t>There are many shapes here!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Great creativity.</a:t>
            </a:r>
            <a:endParaRPr lang="en-GB" sz="2800" dirty="0">
              <a:latin typeface="Sassoon Penpals Join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81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733547" cy="319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78195"/>
            <a:ext cx="3603873" cy="496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9092" y="3975116"/>
            <a:ext cx="399821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latin typeface="Sassoon Penpals Joined" pitchFamily="50" charset="0"/>
              </a:rPr>
              <a:t>So many shapes in such a small 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space and we could describe </a:t>
            </a:r>
          </a:p>
          <a:p>
            <a:pPr algn="ctr"/>
            <a:r>
              <a:rPr lang="en-GB" sz="2800" dirty="0" smtClean="0">
                <a:latin typeface="Sassoon Penpals Joined" pitchFamily="50" charset="0"/>
              </a:rPr>
              <a:t>them all.</a:t>
            </a:r>
            <a:endParaRPr lang="en-GB" sz="2800" dirty="0">
              <a:latin typeface="Sassoon Penpals Join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68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7024744" cy="1143000"/>
          </a:xfrm>
        </p:spPr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How many?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/>
            </a:r>
            <a:b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We used our knowledge of shapes to </a:t>
            </a:r>
            <a:b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count the number of different 2D shapes </a:t>
            </a:r>
            <a:b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which had been used to create a picture.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4392487" cy="33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06968"/>
            <a:ext cx="2965100" cy="435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3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45840"/>
            <a:ext cx="7024744" cy="1143000"/>
          </a:xfrm>
        </p:spPr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Picture this</a:t>
            </a:r>
            <a:r>
              <a:rPr lang="en-GB" sz="3600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…</a:t>
            </a:r>
            <a:br>
              <a:rPr lang="en-GB" sz="3600" b="1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We made pictures using 2D shapes.  We had to name the shapes and describe the properties of them.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567690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19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Shape Bingo</a:t>
            </a:r>
            <a:br>
              <a:rPr lang="en-GB" sz="3600" b="1" u="sng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</a:b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  <a:latin typeface="Sassoon Penpals Joined" pitchFamily="50" charset="0"/>
              </a:rPr>
              <a:t>Can you tick off the shape from the description you are given? We could.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Sassoon Penpals Joined" pitchFamily="50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02" y="2324100"/>
            <a:ext cx="470860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307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Custom 1">
      <a:dk1>
        <a:srgbClr val="633560"/>
      </a:dk1>
      <a:lt1>
        <a:srgbClr val="D3AFD2"/>
      </a:lt1>
      <a:dk2>
        <a:srgbClr val="E2CAE1"/>
      </a:dk2>
      <a:lt2>
        <a:srgbClr val="945091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87</TotalTime>
  <Words>145</Words>
  <Application>Microsoft Office PowerPoint</Application>
  <PresentationFormat>On-screen Show (4:3)</PresentationFormat>
  <Paragraphs>36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Austin</vt:lpstr>
      <vt:lpstr>Pi Day March 14th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many? We used our knowledge of shapes to  count the number of different 2D shapes  which had been used to create a picture.</vt:lpstr>
      <vt:lpstr>Picture this… We made pictures using 2D shapes.  We had to name the shapes and describe the properties of them.</vt:lpstr>
      <vt:lpstr>Shape Bingo Can you tick off the shape from the description you are given? We could.</vt:lpstr>
      <vt:lpstr>Shape Hunt We looked around to see what shapes we could  find in the environment.</vt:lpstr>
      <vt:lpstr>Shapes on their own and shapes within shapes. </vt:lpstr>
      <vt:lpstr> They were everywhere!</vt:lpstr>
      <vt:lpstr> We even found a few hexagons…</vt:lpstr>
      <vt:lpstr> Rectangles…</vt:lpstr>
      <vt:lpstr> So many circles.</vt:lpstr>
      <vt:lpstr>What better way to finish Pi Day than with a draw along?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Teacher1</dc:creator>
  <cp:lastModifiedBy>Teacher1</cp:lastModifiedBy>
  <cp:revision>11</cp:revision>
  <dcterms:created xsi:type="dcterms:W3CDTF">2021-03-16T19:25:05Z</dcterms:created>
  <dcterms:modified xsi:type="dcterms:W3CDTF">2021-03-18T20:22:16Z</dcterms:modified>
</cp:coreProperties>
</file>