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15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1267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B456-9BFD-48A8-B687-56D798AF3AD0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4159B-8CB3-4171-A1C4-267E898A3E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65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B456-9BFD-48A8-B687-56D798AF3AD0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4159B-8CB3-4171-A1C4-267E898A3E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54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B456-9BFD-48A8-B687-56D798AF3AD0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4159B-8CB3-4171-A1C4-267E898A3E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95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B456-9BFD-48A8-B687-56D798AF3AD0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4159B-8CB3-4171-A1C4-267E898A3E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67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B456-9BFD-48A8-B687-56D798AF3AD0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4159B-8CB3-4171-A1C4-267E898A3E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65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B456-9BFD-48A8-B687-56D798AF3AD0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4159B-8CB3-4171-A1C4-267E898A3E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73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B456-9BFD-48A8-B687-56D798AF3AD0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4159B-8CB3-4171-A1C4-267E898A3E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8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B456-9BFD-48A8-B687-56D798AF3AD0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4159B-8CB3-4171-A1C4-267E898A3E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73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B456-9BFD-48A8-B687-56D798AF3AD0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4159B-8CB3-4171-A1C4-267E898A3E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37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B456-9BFD-48A8-B687-56D798AF3AD0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4159B-8CB3-4171-A1C4-267E898A3E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14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B456-9BFD-48A8-B687-56D798AF3AD0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4159B-8CB3-4171-A1C4-267E898A3E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4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3B456-9BFD-48A8-B687-56D798AF3AD0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4159B-8CB3-4171-A1C4-267E898A3E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401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0736" y="620688"/>
            <a:ext cx="8964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latin typeface="Segoe Print" panose="02000600000000000000" pitchFamily="2" charset="0"/>
              </a:rPr>
              <a:t>Torbay</a:t>
            </a:r>
            <a:endParaRPr lang="en-GB" sz="5400" dirty="0" smtClean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28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Occombe Fa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057" y="404665"/>
            <a:ext cx="5738633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313264"/>
            <a:ext cx="223224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Segoe Print" panose="02000600000000000000" pitchFamily="2" charset="0"/>
              </a:rPr>
              <a:t>Be </a:t>
            </a:r>
            <a:r>
              <a:rPr lang="en-GB" sz="3200" dirty="0" smtClean="0">
                <a:latin typeface="Segoe Print" panose="02000600000000000000" pitchFamily="2" charset="0"/>
              </a:rPr>
              <a:t>thankful.</a:t>
            </a:r>
            <a:endParaRPr lang="en-GB" sz="3200" dirty="0">
              <a:latin typeface="Segoe Print" panose="02000600000000000000" pitchFamily="2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67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chapel hill woods torqu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32656"/>
            <a:ext cx="5400600" cy="405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313264"/>
            <a:ext cx="223224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Segoe Print" panose="02000600000000000000" pitchFamily="2" charset="0"/>
              </a:rPr>
              <a:t>Enjoy each day.</a:t>
            </a:r>
            <a:endParaRPr lang="en-GB" sz="3200" dirty="0">
              <a:latin typeface="Segoe Print" panose="02000600000000000000" pitchFamily="2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67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 result for saltern cove tor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93440"/>
            <a:ext cx="5544616" cy="415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313264"/>
            <a:ext cx="223224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Segoe Print" panose="02000600000000000000" pitchFamily="2" charset="0"/>
              </a:rPr>
              <a:t>Enjoy each moment in the day.</a:t>
            </a:r>
            <a:endParaRPr lang="en-GB" sz="3200" dirty="0">
              <a:latin typeface="Segoe Print" panose="02000600000000000000" pitchFamily="2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701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 result for brixham heritage muse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60648"/>
            <a:ext cx="547260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29304" y="620688"/>
            <a:ext cx="22322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Segoe Print" panose="02000600000000000000" pitchFamily="2" charset="0"/>
              </a:rPr>
              <a:t>Smile.</a:t>
            </a:r>
            <a:endParaRPr lang="en-GB" sz="3200" dirty="0">
              <a:latin typeface="Segoe Print" panose="02000600000000000000" pitchFamily="2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84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 result for Berry Head National Nature Reser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069" y="260648"/>
            <a:ext cx="5913965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657503"/>
            <a:ext cx="223224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Segoe Print" panose="02000600000000000000" pitchFamily="2" charset="0"/>
              </a:rPr>
              <a:t>Slow down.</a:t>
            </a:r>
            <a:endParaRPr lang="en-GB" sz="3200" dirty="0">
              <a:latin typeface="Segoe Print" panose="02000600000000000000" pitchFamily="2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84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Image result for Paignton Geoplay p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821" y="260648"/>
            <a:ext cx="554451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908720"/>
            <a:ext cx="22322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Segoe Print" panose="02000600000000000000" pitchFamily="2" charset="0"/>
              </a:rPr>
              <a:t>Play.</a:t>
            </a:r>
            <a:endParaRPr lang="en-GB" sz="3200" dirty="0">
              <a:latin typeface="Segoe Print" panose="02000600000000000000" pitchFamily="2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84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Babbacombe Cliff Railw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6632"/>
            <a:ext cx="446449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211440" y="98072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3200" dirty="0" smtClean="0">
                <a:latin typeface="Segoe Print" panose="02000600000000000000" pitchFamily="2" charset="0"/>
              </a:rPr>
              <a:t>A </a:t>
            </a:r>
            <a:r>
              <a:rPr lang="en-GB" sz="3200" dirty="0">
                <a:latin typeface="Segoe Print" panose="02000600000000000000" pitchFamily="2" charset="0"/>
              </a:rPr>
              <a:t>UNESCO designated </a:t>
            </a:r>
          </a:p>
          <a:p>
            <a:pPr algn="ctr"/>
            <a:r>
              <a:rPr lang="en-GB" sz="3200" dirty="0">
                <a:latin typeface="Segoe Print" panose="02000600000000000000" pitchFamily="2" charset="0"/>
              </a:rPr>
              <a:t>Global </a:t>
            </a:r>
            <a:r>
              <a:rPr lang="en-GB" sz="3200" dirty="0" err="1">
                <a:latin typeface="Segoe Print" panose="02000600000000000000" pitchFamily="2" charset="0"/>
              </a:rPr>
              <a:t>Geopark</a:t>
            </a:r>
            <a:endParaRPr lang="en-GB" sz="32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27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Oddicombe Bea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542" y="260647"/>
            <a:ext cx="5717946" cy="417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21312" y="692696"/>
            <a:ext cx="34563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Segoe Print" panose="02000600000000000000" pitchFamily="2" charset="0"/>
              </a:rPr>
              <a:t>400,000,000 years in the making…</a:t>
            </a:r>
            <a:endParaRPr lang="en-GB" sz="32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27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Kents Cave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691" y="260648"/>
            <a:ext cx="5665541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7544" y="548680"/>
            <a:ext cx="201049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 smtClean="0">
                <a:latin typeface="Segoe Print" panose="02000600000000000000" pitchFamily="2" charset="0"/>
              </a:rPr>
              <a:t>1 of only </a:t>
            </a:r>
            <a:r>
              <a:rPr lang="en-GB" sz="3200" dirty="0">
                <a:latin typeface="Segoe Print" panose="02000600000000000000" pitchFamily="2" charset="0"/>
              </a:rPr>
              <a:t>7 in the UK</a:t>
            </a:r>
            <a:endParaRPr lang="en-GB" sz="32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36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hopes nose torqu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32656"/>
            <a:ext cx="5238750" cy="393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3528" y="836712"/>
            <a:ext cx="2843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Segoe Print" panose="02000600000000000000" pitchFamily="2" charset="0"/>
              </a:rPr>
              <a:t>1 of only 147 in the </a:t>
            </a:r>
            <a:r>
              <a:rPr lang="en-GB" sz="3200" dirty="0" smtClean="0">
                <a:latin typeface="Segoe Print" panose="02000600000000000000" pitchFamily="2" charset="0"/>
              </a:rPr>
              <a:t>world</a:t>
            </a:r>
            <a:endParaRPr lang="en-GB" sz="32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54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meadfoot beach torqu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60648"/>
            <a:ext cx="523875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08520" y="620688"/>
            <a:ext cx="421196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Segoe Print" panose="02000600000000000000" pitchFamily="2" charset="0"/>
              </a:rPr>
              <a:t>- </a:t>
            </a:r>
            <a:r>
              <a:rPr lang="en-GB" sz="3200" dirty="0">
                <a:latin typeface="Segoe Print" panose="02000600000000000000" pitchFamily="2" charset="0"/>
              </a:rPr>
              <a:t>g</a:t>
            </a:r>
            <a:r>
              <a:rPr lang="en-GB" sz="3200" dirty="0" smtClean="0">
                <a:latin typeface="Segoe Print" panose="02000600000000000000" pitchFamily="2" charset="0"/>
              </a:rPr>
              <a:t>eological </a:t>
            </a:r>
            <a:r>
              <a:rPr lang="en-GB" sz="3200" dirty="0">
                <a:latin typeface="Segoe Print" panose="02000600000000000000" pitchFamily="2" charset="0"/>
              </a:rPr>
              <a:t>interest and sustainability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454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Torquay Muse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60648"/>
            <a:ext cx="550092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488" y="260647"/>
            <a:ext cx="310205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Segoe Print" panose="02000600000000000000" pitchFamily="2" charset="0"/>
              </a:rPr>
              <a:t>UNESCO</a:t>
            </a:r>
            <a:r>
              <a:rPr lang="en-GB" sz="2800" dirty="0">
                <a:latin typeface="Segoe Print" panose="02000600000000000000" pitchFamily="2" charset="0"/>
              </a:rPr>
              <a:t> </a:t>
            </a:r>
          </a:p>
          <a:p>
            <a:pPr algn="ctr"/>
            <a:r>
              <a:rPr lang="en-GB" sz="2800" dirty="0">
                <a:latin typeface="Segoe Print" panose="02000600000000000000" pitchFamily="2" charset="0"/>
              </a:rPr>
              <a:t>(United Nations Educational, Scientific and Cultural Organization)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454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torre abbey museum torqu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0" name="Picture 4" descr="Image result for torre abbey museum torqu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764" y="476672"/>
            <a:ext cx="5508181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476672"/>
            <a:ext cx="28083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Segoe Print" panose="02000600000000000000" pitchFamily="2" charset="0"/>
              </a:rPr>
              <a:t>- seeking </a:t>
            </a:r>
            <a:r>
              <a:rPr lang="en-GB" sz="2800" dirty="0">
                <a:latin typeface="Segoe Print" panose="02000600000000000000" pitchFamily="2" charset="0"/>
              </a:rPr>
              <a:t>to build peace through international cooperation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40454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Cockington Court and Country P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8641"/>
            <a:ext cx="5785495" cy="260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80" y="330913"/>
            <a:ext cx="312036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Segoe Print" panose="02000600000000000000" pitchFamily="2" charset="0"/>
              </a:rPr>
              <a:t>Over 1,000,000 children in the UK have never </a:t>
            </a:r>
            <a:r>
              <a:rPr lang="en-GB" sz="2800" dirty="0">
                <a:latin typeface="Segoe Print" panose="02000600000000000000" pitchFamily="2" charset="0"/>
              </a:rPr>
              <a:t>seen the </a:t>
            </a:r>
          </a:p>
          <a:p>
            <a:pPr algn="ctr"/>
            <a:r>
              <a:rPr lang="en-GB" sz="2800" dirty="0">
                <a:latin typeface="Segoe Print" panose="02000600000000000000" pitchFamily="2" charset="0"/>
              </a:rPr>
              <a:t>   </a:t>
            </a:r>
            <a:r>
              <a:rPr lang="en-GB" sz="2800" dirty="0" smtClean="0">
                <a:latin typeface="Segoe Print" panose="02000600000000000000" pitchFamily="2" charset="0"/>
              </a:rPr>
              <a:t>beach.</a:t>
            </a:r>
            <a:endParaRPr lang="en-GB" sz="2800" dirty="0">
              <a:latin typeface="Segoe Print" panose="02000600000000000000" pitchFamily="2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67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84</Words>
  <Application>Microsoft Office PowerPoint</Application>
  <PresentationFormat>On-screen Show (4:3)</PresentationFormat>
  <Paragraphs>18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Segoe Print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THughes</dc:creator>
  <cp:lastModifiedBy>Teacher1</cp:lastModifiedBy>
  <cp:revision>16</cp:revision>
  <dcterms:created xsi:type="dcterms:W3CDTF">2019-06-01T14:17:13Z</dcterms:created>
  <dcterms:modified xsi:type="dcterms:W3CDTF">2021-06-06T11:00:59Z</dcterms:modified>
</cp:coreProperties>
</file>