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57" r:id="rId3"/>
    <p:sldId id="256" r:id="rId4"/>
    <p:sldId id="259" r:id="rId5"/>
    <p:sldId id="260" r:id="rId6"/>
    <p:sldId id="262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9372" y="-764177"/>
            <a:ext cx="8915399" cy="2262781"/>
          </a:xfrm>
        </p:spPr>
        <p:txBody>
          <a:bodyPr/>
          <a:lstStyle/>
          <a:p>
            <a:r>
              <a:rPr lang="en-GB" dirty="0" smtClean="0"/>
              <a:t>Roald and Dahl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39" y="2114957"/>
            <a:ext cx="7964789" cy="365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08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171" y="155208"/>
            <a:ext cx="10363995" cy="1041404"/>
          </a:xfrm>
        </p:spPr>
        <p:txBody>
          <a:bodyPr>
            <a:normAutofit/>
          </a:bodyPr>
          <a:lstStyle/>
          <a:p>
            <a:r>
              <a:rPr lang="en-GB" dirty="0" smtClean="0"/>
              <a:t>Please Help To Keep Us Safe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419" y="1339624"/>
            <a:ext cx="5561511" cy="522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863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086" y="0"/>
            <a:ext cx="2453051" cy="1119781"/>
          </a:xfrm>
        </p:spPr>
        <p:txBody>
          <a:bodyPr/>
          <a:lstStyle/>
          <a:p>
            <a:r>
              <a:rPr lang="en-GB" dirty="0" smtClean="0"/>
              <a:t>Roald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137" y="4389120"/>
            <a:ext cx="4779940" cy="219578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37806" y="1082589"/>
            <a:ext cx="9966960" cy="6234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9000"/>
              </a:lnSpc>
              <a:spcAft>
                <a:spcPts val="600"/>
              </a:spcAft>
            </a:pPr>
            <a:r>
              <a:rPr lang="en-GB" sz="2800" kern="1400" dirty="0" smtClean="0">
                <a:solidFill>
                  <a:srgbClr val="0070C0"/>
                </a:solidFill>
                <a:latin typeface="Sassoon Penpals" panose="02000400000000000000" pitchFamily="50" charset="0"/>
              </a:rPr>
              <a:t>This is </a:t>
            </a:r>
            <a:r>
              <a:rPr lang="en-GB" sz="2800" kern="1400" dirty="0">
                <a:solidFill>
                  <a:srgbClr val="0070C0"/>
                </a:solidFill>
                <a:latin typeface="Sassoon Penpals" panose="02000400000000000000" pitchFamily="50" charset="0"/>
              </a:rPr>
              <a:t>Roald and </a:t>
            </a:r>
            <a:r>
              <a:rPr lang="en-GB" sz="2800" kern="1400" dirty="0" smtClean="0">
                <a:solidFill>
                  <a:srgbClr val="0070C0"/>
                </a:solidFill>
                <a:latin typeface="Sassoon Penpals" panose="02000400000000000000" pitchFamily="50" charset="0"/>
              </a:rPr>
              <a:t>he is a </a:t>
            </a:r>
            <a:r>
              <a:rPr lang="en-GB" sz="2800" kern="1400" dirty="0">
                <a:solidFill>
                  <a:srgbClr val="0070C0"/>
                </a:solidFill>
                <a:latin typeface="Sassoon Penpals" panose="02000400000000000000" pitchFamily="50" charset="0"/>
              </a:rPr>
              <a:t>Teddy Bear Guinea pig. </a:t>
            </a:r>
            <a:r>
              <a:rPr lang="en-GB" sz="2800" kern="1400" dirty="0" smtClean="0">
                <a:solidFill>
                  <a:srgbClr val="0070C0"/>
                </a:solidFill>
                <a:latin typeface="Sassoon Penpals" panose="02000400000000000000" pitchFamily="50" charset="0"/>
              </a:rPr>
              <a:t>He is </a:t>
            </a:r>
            <a:r>
              <a:rPr lang="en-GB" sz="2800" kern="1400" dirty="0">
                <a:solidFill>
                  <a:srgbClr val="0070C0"/>
                </a:solidFill>
                <a:latin typeface="Sassoon Penpals" panose="02000400000000000000" pitchFamily="50" charset="0"/>
              </a:rPr>
              <a:t>1 year old and </a:t>
            </a:r>
            <a:r>
              <a:rPr lang="en-GB" sz="2800" kern="1400" dirty="0" smtClean="0">
                <a:solidFill>
                  <a:srgbClr val="0070C0"/>
                </a:solidFill>
                <a:latin typeface="Sassoon Penpals" panose="02000400000000000000" pitchFamily="50" charset="0"/>
              </a:rPr>
              <a:t>has </a:t>
            </a:r>
            <a:r>
              <a:rPr lang="en-GB" sz="2800" kern="1400" dirty="0">
                <a:solidFill>
                  <a:srgbClr val="0070C0"/>
                </a:solidFill>
                <a:latin typeface="Sassoon Penpals" panose="02000400000000000000" pitchFamily="50" charset="0"/>
              </a:rPr>
              <a:t>always lived with </a:t>
            </a:r>
            <a:r>
              <a:rPr lang="en-GB" sz="2800" kern="1400" dirty="0" smtClean="0">
                <a:solidFill>
                  <a:srgbClr val="0070C0"/>
                </a:solidFill>
                <a:latin typeface="Sassoon Penpals" panose="02000400000000000000" pitchFamily="50" charset="0"/>
              </a:rPr>
              <a:t>his </a:t>
            </a:r>
            <a:r>
              <a:rPr lang="en-GB" sz="2800" kern="1400" dirty="0">
                <a:solidFill>
                  <a:srgbClr val="0070C0"/>
                </a:solidFill>
                <a:latin typeface="Sassoon Penpals" panose="02000400000000000000" pitchFamily="50" charset="0"/>
              </a:rPr>
              <a:t>brother Dahl. </a:t>
            </a:r>
            <a:r>
              <a:rPr lang="en-GB" sz="2800" kern="1400" dirty="0" smtClean="0">
                <a:solidFill>
                  <a:srgbClr val="0070C0"/>
                </a:solidFill>
                <a:latin typeface="Sassoon Penpals" panose="02000400000000000000" pitchFamily="50" charset="0"/>
              </a:rPr>
              <a:t>Dahl </a:t>
            </a:r>
            <a:r>
              <a:rPr lang="en-GB" sz="2800" kern="1400" dirty="0">
                <a:solidFill>
                  <a:srgbClr val="0070C0"/>
                </a:solidFill>
                <a:latin typeface="Sassoon Penpals" panose="02000400000000000000" pitchFamily="50" charset="0"/>
              </a:rPr>
              <a:t>gets on </a:t>
            </a:r>
            <a:r>
              <a:rPr lang="en-GB" sz="2800" kern="1400" dirty="0" smtClean="0">
                <a:solidFill>
                  <a:srgbClr val="0070C0"/>
                </a:solidFill>
                <a:latin typeface="Sassoon Penpals" panose="02000400000000000000" pitchFamily="50" charset="0"/>
              </a:rPr>
              <a:t>his </a:t>
            </a:r>
            <a:r>
              <a:rPr lang="en-GB" sz="2800" kern="1400" dirty="0">
                <a:solidFill>
                  <a:srgbClr val="0070C0"/>
                </a:solidFill>
                <a:latin typeface="Sassoon Penpals" panose="02000400000000000000" pitchFamily="50" charset="0"/>
              </a:rPr>
              <a:t>nerves a bit but </a:t>
            </a:r>
            <a:r>
              <a:rPr lang="en-GB" sz="2800" kern="1400" dirty="0" smtClean="0">
                <a:solidFill>
                  <a:srgbClr val="0070C0"/>
                </a:solidFill>
                <a:latin typeface="Sassoon Penpals" panose="02000400000000000000" pitchFamily="50" charset="0"/>
              </a:rPr>
              <a:t>they do </a:t>
            </a:r>
            <a:r>
              <a:rPr lang="en-GB" sz="2800" kern="1400" dirty="0">
                <a:solidFill>
                  <a:srgbClr val="0070C0"/>
                </a:solidFill>
                <a:latin typeface="Sassoon Penpals" panose="02000400000000000000" pitchFamily="50" charset="0"/>
              </a:rPr>
              <a:t>love </a:t>
            </a:r>
            <a:r>
              <a:rPr lang="en-GB" sz="2800" kern="1400" dirty="0" smtClean="0">
                <a:solidFill>
                  <a:srgbClr val="0070C0"/>
                </a:solidFill>
                <a:latin typeface="Sassoon Penpals" panose="02000400000000000000" pitchFamily="50" charset="0"/>
              </a:rPr>
              <a:t>each other and Roald wouldn’t </a:t>
            </a:r>
            <a:r>
              <a:rPr lang="en-GB" sz="2800" kern="1400" dirty="0">
                <a:solidFill>
                  <a:srgbClr val="0070C0"/>
                </a:solidFill>
                <a:latin typeface="Sassoon Penpals" panose="02000400000000000000" pitchFamily="50" charset="0"/>
              </a:rPr>
              <a:t>want to be without him! </a:t>
            </a:r>
            <a:r>
              <a:rPr lang="en-GB" sz="2800" kern="1400" dirty="0" smtClean="0">
                <a:solidFill>
                  <a:srgbClr val="0070C0"/>
                </a:solidFill>
                <a:latin typeface="Sassoon Penpals" panose="02000400000000000000" pitchFamily="50" charset="0"/>
              </a:rPr>
              <a:t>Roald likes </a:t>
            </a:r>
            <a:r>
              <a:rPr lang="en-GB" sz="2800" kern="1400" dirty="0">
                <a:solidFill>
                  <a:srgbClr val="0070C0"/>
                </a:solidFill>
                <a:latin typeface="Sassoon Penpals" panose="02000400000000000000" pitchFamily="50" charset="0"/>
              </a:rPr>
              <a:t>to hide in the tunnel </a:t>
            </a:r>
            <a:r>
              <a:rPr lang="en-GB" sz="2800" kern="1400" dirty="0" smtClean="0">
                <a:solidFill>
                  <a:srgbClr val="0070C0"/>
                </a:solidFill>
                <a:latin typeface="Sassoon Penpals" panose="02000400000000000000" pitchFamily="50" charset="0"/>
              </a:rPr>
              <a:t>because he feels safe </a:t>
            </a:r>
            <a:r>
              <a:rPr lang="en-GB" sz="2800" kern="1400" dirty="0">
                <a:solidFill>
                  <a:srgbClr val="0070C0"/>
                </a:solidFill>
                <a:latin typeface="Sassoon Penpals" panose="02000400000000000000" pitchFamily="50" charset="0"/>
              </a:rPr>
              <a:t>when </a:t>
            </a:r>
            <a:r>
              <a:rPr lang="en-GB" sz="2800" kern="1400" dirty="0" smtClean="0">
                <a:solidFill>
                  <a:srgbClr val="0070C0"/>
                </a:solidFill>
                <a:latin typeface="Sassoon Penpals" panose="02000400000000000000" pitchFamily="50" charset="0"/>
              </a:rPr>
              <a:t>he is in </a:t>
            </a:r>
            <a:r>
              <a:rPr lang="en-GB" sz="2800" kern="1400" dirty="0">
                <a:solidFill>
                  <a:srgbClr val="0070C0"/>
                </a:solidFill>
                <a:latin typeface="Sassoon Penpals" panose="02000400000000000000" pitchFamily="50" charset="0"/>
              </a:rPr>
              <a:t>there. </a:t>
            </a:r>
            <a:r>
              <a:rPr lang="en-GB" sz="2800" kern="1400" dirty="0" smtClean="0">
                <a:solidFill>
                  <a:srgbClr val="0070C0"/>
                </a:solidFill>
                <a:latin typeface="Sassoon Penpals" panose="02000400000000000000" pitchFamily="50" charset="0"/>
              </a:rPr>
              <a:t>He </a:t>
            </a:r>
            <a:r>
              <a:rPr lang="en-GB" sz="2800" kern="1400" dirty="0">
                <a:solidFill>
                  <a:srgbClr val="0070C0"/>
                </a:solidFill>
                <a:latin typeface="Sassoon Penpals" panose="02000400000000000000" pitchFamily="50" charset="0"/>
              </a:rPr>
              <a:t>can get a bit nervous when you first pick </a:t>
            </a:r>
            <a:r>
              <a:rPr lang="en-GB" sz="2800" kern="1400" dirty="0" smtClean="0">
                <a:solidFill>
                  <a:srgbClr val="0070C0"/>
                </a:solidFill>
                <a:latin typeface="Sassoon Penpals" panose="02000400000000000000" pitchFamily="50" charset="0"/>
              </a:rPr>
              <a:t>him </a:t>
            </a:r>
            <a:r>
              <a:rPr lang="en-GB" sz="2800" kern="1400" dirty="0">
                <a:solidFill>
                  <a:srgbClr val="0070C0"/>
                </a:solidFill>
                <a:latin typeface="Sassoon Penpals" panose="02000400000000000000" pitchFamily="50" charset="0"/>
              </a:rPr>
              <a:t>up but once </a:t>
            </a:r>
            <a:r>
              <a:rPr lang="en-GB" sz="2800" kern="1400" dirty="0" smtClean="0">
                <a:solidFill>
                  <a:srgbClr val="0070C0"/>
                </a:solidFill>
                <a:latin typeface="Sassoon Penpals" panose="02000400000000000000" pitchFamily="50" charset="0"/>
              </a:rPr>
              <a:t>he’s </a:t>
            </a:r>
            <a:r>
              <a:rPr lang="en-GB" sz="2800" kern="1400" dirty="0">
                <a:solidFill>
                  <a:srgbClr val="0070C0"/>
                </a:solidFill>
                <a:latin typeface="Sassoon Penpals" panose="02000400000000000000" pitchFamily="50" charset="0"/>
              </a:rPr>
              <a:t>cuddled up in </a:t>
            </a:r>
            <a:r>
              <a:rPr lang="en-GB" sz="2800" kern="1400" dirty="0" smtClean="0">
                <a:solidFill>
                  <a:srgbClr val="0070C0"/>
                </a:solidFill>
                <a:latin typeface="Sassoon Penpals" panose="02000400000000000000" pitchFamily="50" charset="0"/>
              </a:rPr>
              <a:t>his </a:t>
            </a:r>
            <a:r>
              <a:rPr lang="en-GB" sz="2800" kern="1400" dirty="0">
                <a:solidFill>
                  <a:srgbClr val="0070C0"/>
                </a:solidFill>
                <a:latin typeface="Sassoon Penpals" panose="02000400000000000000" pitchFamily="50" charset="0"/>
              </a:rPr>
              <a:t>blanket </a:t>
            </a:r>
            <a:r>
              <a:rPr lang="en-GB" sz="2800" kern="1400" dirty="0" smtClean="0">
                <a:solidFill>
                  <a:srgbClr val="0070C0"/>
                </a:solidFill>
                <a:latin typeface="Sassoon Penpals" panose="02000400000000000000" pitchFamily="50" charset="0"/>
              </a:rPr>
              <a:t>he </a:t>
            </a:r>
            <a:r>
              <a:rPr lang="en-GB" sz="2800" kern="1400" dirty="0">
                <a:solidFill>
                  <a:srgbClr val="0070C0"/>
                </a:solidFill>
                <a:latin typeface="Sassoon Penpals" panose="02000400000000000000" pitchFamily="50" charset="0"/>
              </a:rPr>
              <a:t>can sometimes fall asleep! Stroke </a:t>
            </a:r>
            <a:r>
              <a:rPr lang="en-GB" sz="2800" kern="1400" dirty="0" smtClean="0">
                <a:solidFill>
                  <a:srgbClr val="0070C0"/>
                </a:solidFill>
                <a:latin typeface="Sassoon Penpals" panose="02000400000000000000" pitchFamily="50" charset="0"/>
              </a:rPr>
              <a:t>his </a:t>
            </a:r>
            <a:r>
              <a:rPr lang="en-GB" sz="2800" kern="1400" dirty="0">
                <a:solidFill>
                  <a:srgbClr val="0070C0"/>
                </a:solidFill>
                <a:latin typeface="Sassoon Penpals" panose="02000400000000000000" pitchFamily="50" charset="0"/>
              </a:rPr>
              <a:t>nose very gently and keep your voice really quiet and </a:t>
            </a:r>
            <a:r>
              <a:rPr lang="en-GB" sz="2800" kern="1400" dirty="0" smtClean="0">
                <a:solidFill>
                  <a:srgbClr val="0070C0"/>
                </a:solidFill>
                <a:latin typeface="Sassoon Penpals" panose="02000400000000000000" pitchFamily="50" charset="0"/>
              </a:rPr>
              <a:t>he </a:t>
            </a:r>
            <a:r>
              <a:rPr lang="en-GB" sz="2800" kern="1400" dirty="0">
                <a:solidFill>
                  <a:srgbClr val="0070C0"/>
                </a:solidFill>
                <a:latin typeface="Sassoon Penpals" panose="02000400000000000000" pitchFamily="50" charset="0"/>
              </a:rPr>
              <a:t>might drift off</a:t>
            </a:r>
            <a:r>
              <a:rPr lang="en-GB" sz="2800" kern="1400" dirty="0" smtClean="0">
                <a:solidFill>
                  <a:srgbClr val="0070C0"/>
                </a:solidFill>
                <a:latin typeface="Sassoon Penpals" panose="02000400000000000000" pitchFamily="50" charset="0"/>
              </a:rPr>
              <a:t>.</a:t>
            </a:r>
            <a:endParaRPr lang="en-GB" sz="2800" kern="14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r">
              <a:lnSpc>
                <a:spcPct val="119000"/>
              </a:lnSpc>
              <a:spcAft>
                <a:spcPts val="600"/>
              </a:spcAft>
            </a:pPr>
            <a:r>
              <a:rPr lang="en-GB" sz="2800" kern="1400" dirty="0" smtClean="0">
                <a:solidFill>
                  <a:srgbClr val="0070C0"/>
                </a:solidFill>
                <a:latin typeface="Sassoon Penpals" panose="02000400000000000000" pitchFamily="50" charset="0"/>
              </a:rPr>
              <a:t>        He loves listening </a:t>
            </a:r>
            <a:r>
              <a:rPr lang="en-GB" sz="2800" kern="1400" dirty="0">
                <a:solidFill>
                  <a:srgbClr val="0070C0"/>
                </a:solidFill>
                <a:latin typeface="Sassoon Penpals" panose="02000400000000000000" pitchFamily="50" charset="0"/>
              </a:rPr>
              <a:t>to stories and </a:t>
            </a:r>
            <a:endParaRPr lang="en-GB" sz="2800" kern="1400" dirty="0" smtClean="0">
              <a:solidFill>
                <a:srgbClr val="0070C0"/>
              </a:solidFill>
              <a:latin typeface="Sassoon Penpals" panose="02000400000000000000" pitchFamily="50" charset="0"/>
            </a:endParaRPr>
          </a:p>
          <a:p>
            <a:pPr algn="r">
              <a:lnSpc>
                <a:spcPct val="119000"/>
              </a:lnSpc>
              <a:spcAft>
                <a:spcPts val="600"/>
              </a:spcAft>
            </a:pPr>
            <a:r>
              <a:rPr lang="en-GB" sz="2800" kern="1400" dirty="0" smtClean="0">
                <a:solidFill>
                  <a:srgbClr val="0070C0"/>
                </a:solidFill>
                <a:latin typeface="Sassoon Penpals" panose="02000400000000000000" pitchFamily="50" charset="0"/>
              </a:rPr>
              <a:t>Harry </a:t>
            </a:r>
            <a:r>
              <a:rPr lang="en-GB" sz="2800" kern="1400" dirty="0">
                <a:solidFill>
                  <a:srgbClr val="0070C0"/>
                </a:solidFill>
                <a:latin typeface="Sassoon Penpals" panose="02000400000000000000" pitchFamily="50" charset="0"/>
              </a:rPr>
              <a:t>Potter is my favourite!</a:t>
            </a:r>
            <a:endParaRPr lang="en-GB" sz="2800" kern="14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Sassoon Penpals" panose="02000400000000000000" pitchFamily="50" charset="0"/>
              </a:rPr>
              <a:t> </a:t>
            </a:r>
            <a:endParaRPr lang="en-GB" sz="10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Sassoon Penpals" panose="02000400000000000000" pitchFamily="50" charset="0"/>
              </a:rPr>
              <a:t> </a:t>
            </a:r>
            <a:endParaRPr lang="en-GB" sz="10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Sassoon Penpals" panose="02000400000000000000" pitchFamily="50" charset="0"/>
              </a:rPr>
              <a:t> </a:t>
            </a:r>
            <a:endParaRPr lang="en-GB" sz="10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Sassoon Penpals" panose="02000400000000000000" pitchFamily="50" charset="0"/>
              </a:rPr>
              <a:t>o</a:t>
            </a:r>
            <a:endParaRPr lang="en-GB" sz="10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10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GB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325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8177" y="130628"/>
            <a:ext cx="2126479" cy="1041404"/>
          </a:xfrm>
        </p:spPr>
        <p:txBody>
          <a:bodyPr/>
          <a:lstStyle/>
          <a:p>
            <a:r>
              <a:rPr lang="en-GB" dirty="0" smtClean="0"/>
              <a:t>Dahl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445896" y="1172032"/>
            <a:ext cx="10476411" cy="4685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2800" kern="1400" dirty="0" smtClean="0">
                <a:solidFill>
                  <a:srgbClr val="0070C0"/>
                </a:solidFill>
                <a:latin typeface="Sassoon Penpals" panose="02000400000000000000" pitchFamily="50" charset="0"/>
              </a:rPr>
              <a:t>This is </a:t>
            </a:r>
            <a:r>
              <a:rPr lang="en-GB" sz="2800" kern="1400" dirty="0">
                <a:solidFill>
                  <a:srgbClr val="0070C0"/>
                </a:solidFill>
                <a:latin typeface="Sassoon Penpals" panose="02000400000000000000" pitchFamily="50" charset="0"/>
              </a:rPr>
              <a:t>Dahl and </a:t>
            </a:r>
            <a:r>
              <a:rPr lang="en-GB" sz="2800" kern="1400" dirty="0" smtClean="0">
                <a:solidFill>
                  <a:srgbClr val="0070C0"/>
                </a:solidFill>
                <a:latin typeface="Sassoon Penpals" panose="02000400000000000000" pitchFamily="50" charset="0"/>
              </a:rPr>
              <a:t>he is </a:t>
            </a:r>
            <a:r>
              <a:rPr lang="en-GB" sz="2800" kern="1400" dirty="0">
                <a:solidFill>
                  <a:srgbClr val="0070C0"/>
                </a:solidFill>
                <a:latin typeface="Sassoon Penpals" panose="02000400000000000000" pitchFamily="50" charset="0"/>
              </a:rPr>
              <a:t>a Teddy Bear Guinea pig. </a:t>
            </a:r>
            <a:endParaRPr lang="en-GB" sz="2800" kern="1400" dirty="0" smtClean="0">
              <a:solidFill>
                <a:srgbClr val="0070C0"/>
              </a:solidFill>
              <a:latin typeface="Sassoon Penpals" panose="02000400000000000000" pitchFamily="50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2800" kern="1400" dirty="0" smtClean="0">
                <a:solidFill>
                  <a:srgbClr val="0070C0"/>
                </a:solidFill>
                <a:latin typeface="Sassoon Penpals" panose="02000400000000000000" pitchFamily="50" charset="0"/>
              </a:rPr>
              <a:t>He is 1 </a:t>
            </a:r>
            <a:r>
              <a:rPr lang="en-GB" sz="2800" kern="1400" dirty="0">
                <a:solidFill>
                  <a:srgbClr val="0070C0"/>
                </a:solidFill>
                <a:latin typeface="Sassoon Penpals" panose="02000400000000000000" pitchFamily="50" charset="0"/>
              </a:rPr>
              <a:t>year old and </a:t>
            </a:r>
            <a:r>
              <a:rPr lang="en-GB" sz="2800" kern="1400" dirty="0" smtClean="0">
                <a:solidFill>
                  <a:srgbClr val="0070C0"/>
                </a:solidFill>
                <a:latin typeface="Sassoon Penpals" panose="02000400000000000000" pitchFamily="50" charset="0"/>
              </a:rPr>
              <a:t>has </a:t>
            </a:r>
            <a:r>
              <a:rPr lang="en-GB" sz="2800" kern="1400" dirty="0">
                <a:solidFill>
                  <a:srgbClr val="0070C0"/>
                </a:solidFill>
                <a:latin typeface="Sassoon Penpals" panose="02000400000000000000" pitchFamily="50" charset="0"/>
              </a:rPr>
              <a:t>always lived with </a:t>
            </a:r>
            <a:r>
              <a:rPr lang="en-GB" sz="2800" kern="1400" dirty="0" smtClean="0">
                <a:solidFill>
                  <a:srgbClr val="0070C0"/>
                </a:solidFill>
                <a:latin typeface="Sassoon Penpals" panose="02000400000000000000" pitchFamily="50" charset="0"/>
              </a:rPr>
              <a:t>his </a:t>
            </a:r>
            <a:r>
              <a:rPr lang="en-GB" sz="2800" kern="1400" dirty="0">
                <a:solidFill>
                  <a:srgbClr val="0070C0"/>
                </a:solidFill>
                <a:latin typeface="Sassoon Penpals" panose="02000400000000000000" pitchFamily="50" charset="0"/>
              </a:rPr>
              <a:t>brother Roald, </a:t>
            </a:r>
            <a:endParaRPr lang="en-GB" sz="2800" kern="1400" dirty="0" smtClean="0">
              <a:solidFill>
                <a:srgbClr val="0070C0"/>
              </a:solidFill>
              <a:latin typeface="Sassoon Penpals" panose="02000400000000000000" pitchFamily="50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2800" kern="1400" dirty="0">
                <a:solidFill>
                  <a:srgbClr val="0070C0"/>
                </a:solidFill>
                <a:latin typeface="Sassoon Penpals" panose="02000400000000000000" pitchFamily="50" charset="0"/>
              </a:rPr>
              <a:t>h</a:t>
            </a:r>
            <a:r>
              <a:rPr lang="en-GB" sz="2800" kern="1400" dirty="0" smtClean="0">
                <a:solidFill>
                  <a:srgbClr val="0070C0"/>
                </a:solidFill>
                <a:latin typeface="Sassoon Penpals" panose="02000400000000000000" pitchFamily="50" charset="0"/>
              </a:rPr>
              <a:t>e is very </a:t>
            </a:r>
            <a:r>
              <a:rPr lang="en-GB" sz="2800" kern="1400" dirty="0">
                <a:solidFill>
                  <a:srgbClr val="0070C0"/>
                </a:solidFill>
                <a:latin typeface="Sassoon Penpals" panose="02000400000000000000" pitchFamily="50" charset="0"/>
              </a:rPr>
              <a:t>noisy and can get up to mischief! </a:t>
            </a:r>
            <a:r>
              <a:rPr lang="en-GB" sz="2800" kern="1400" dirty="0" smtClean="0">
                <a:solidFill>
                  <a:srgbClr val="0070C0"/>
                </a:solidFill>
                <a:latin typeface="Sassoon Penpals" panose="02000400000000000000" pitchFamily="50" charset="0"/>
              </a:rPr>
              <a:t> Sometimes </a:t>
            </a:r>
            <a:r>
              <a:rPr lang="en-GB" sz="2800" kern="1400" dirty="0">
                <a:solidFill>
                  <a:srgbClr val="0070C0"/>
                </a:solidFill>
                <a:latin typeface="Sassoon Penpals" panose="02000400000000000000" pitchFamily="50" charset="0"/>
              </a:rPr>
              <a:t>Roald </a:t>
            </a:r>
            <a:r>
              <a:rPr lang="en-GB" sz="2800" kern="1400" dirty="0" smtClean="0">
                <a:solidFill>
                  <a:srgbClr val="0070C0"/>
                </a:solidFill>
                <a:latin typeface="Sassoon Penpals" panose="02000400000000000000" pitchFamily="50" charset="0"/>
              </a:rPr>
              <a:t>                                                   will </a:t>
            </a:r>
            <a:r>
              <a:rPr lang="en-GB" sz="2800" kern="1400" dirty="0">
                <a:solidFill>
                  <a:srgbClr val="0070C0"/>
                </a:solidFill>
                <a:latin typeface="Sassoon Penpals" panose="02000400000000000000" pitchFamily="50" charset="0"/>
              </a:rPr>
              <a:t>tell </a:t>
            </a:r>
            <a:r>
              <a:rPr lang="en-GB" sz="2800" kern="1400" dirty="0" smtClean="0">
                <a:solidFill>
                  <a:srgbClr val="0070C0"/>
                </a:solidFill>
                <a:latin typeface="Sassoon Penpals" panose="02000400000000000000" pitchFamily="50" charset="0"/>
              </a:rPr>
              <a:t>him </a:t>
            </a:r>
            <a:r>
              <a:rPr lang="en-GB" sz="2800" kern="1400" dirty="0">
                <a:solidFill>
                  <a:srgbClr val="0070C0"/>
                </a:solidFill>
                <a:latin typeface="Sassoon Penpals" panose="02000400000000000000" pitchFamily="50" charset="0"/>
              </a:rPr>
              <a:t>to go away because </a:t>
            </a:r>
            <a:r>
              <a:rPr lang="en-GB" sz="2800" kern="1400" dirty="0" smtClean="0">
                <a:solidFill>
                  <a:srgbClr val="0070C0"/>
                </a:solidFill>
                <a:latin typeface="Sassoon Penpals" panose="02000400000000000000" pitchFamily="50" charset="0"/>
              </a:rPr>
              <a:t>Roald </a:t>
            </a:r>
            <a:r>
              <a:rPr lang="en-GB" sz="2800" kern="1400" dirty="0">
                <a:solidFill>
                  <a:srgbClr val="0070C0"/>
                </a:solidFill>
                <a:latin typeface="Sassoon Penpals" panose="02000400000000000000" pitchFamily="50" charset="0"/>
              </a:rPr>
              <a:t>just likes to be left on </a:t>
            </a:r>
            <a:r>
              <a:rPr lang="en-GB" sz="2800" kern="1400" dirty="0" smtClean="0">
                <a:solidFill>
                  <a:srgbClr val="0070C0"/>
                </a:solidFill>
                <a:latin typeface="Sassoon Penpals" panose="02000400000000000000" pitchFamily="50" charset="0"/>
              </a:rPr>
              <a:t>                                                     his </a:t>
            </a:r>
            <a:r>
              <a:rPr lang="en-GB" sz="2800" kern="1400" dirty="0">
                <a:solidFill>
                  <a:srgbClr val="0070C0"/>
                </a:solidFill>
                <a:latin typeface="Sassoon Penpals" panose="02000400000000000000" pitchFamily="50" charset="0"/>
              </a:rPr>
              <a:t>own. </a:t>
            </a:r>
            <a:r>
              <a:rPr lang="en-GB" sz="2800" kern="1400" dirty="0" smtClean="0">
                <a:solidFill>
                  <a:srgbClr val="0070C0"/>
                </a:solidFill>
                <a:latin typeface="Sassoon Penpals" panose="02000400000000000000" pitchFamily="50" charset="0"/>
              </a:rPr>
              <a:t>  Dahl </a:t>
            </a:r>
            <a:r>
              <a:rPr lang="en-GB" sz="2800" kern="1400" dirty="0">
                <a:solidFill>
                  <a:srgbClr val="0070C0"/>
                </a:solidFill>
                <a:latin typeface="Sassoon Penpals" panose="02000400000000000000" pitchFamily="50" charset="0"/>
              </a:rPr>
              <a:t>can be a bit wriggly so if you cuddle </a:t>
            </a:r>
            <a:r>
              <a:rPr lang="en-GB" sz="2800" kern="1400" dirty="0" smtClean="0">
                <a:solidFill>
                  <a:srgbClr val="0070C0"/>
                </a:solidFill>
                <a:latin typeface="Sassoon Penpals" panose="02000400000000000000" pitchFamily="50" charset="0"/>
              </a:rPr>
              <a:t>him </a:t>
            </a:r>
            <a:r>
              <a:rPr lang="en-GB" sz="2800" kern="1400" dirty="0">
                <a:solidFill>
                  <a:srgbClr val="0070C0"/>
                </a:solidFill>
                <a:latin typeface="Sassoon Penpals" panose="02000400000000000000" pitchFamily="50" charset="0"/>
              </a:rPr>
              <a:t>please </a:t>
            </a:r>
            <a:r>
              <a:rPr lang="en-GB" sz="2800" kern="1400" dirty="0" smtClean="0">
                <a:solidFill>
                  <a:srgbClr val="0070C0"/>
                </a:solidFill>
                <a:latin typeface="Sassoon Penpals" panose="02000400000000000000" pitchFamily="50" charset="0"/>
              </a:rPr>
              <a:t>                                 make </a:t>
            </a:r>
            <a:r>
              <a:rPr lang="en-GB" sz="2800" kern="1400" dirty="0">
                <a:solidFill>
                  <a:srgbClr val="0070C0"/>
                </a:solidFill>
                <a:latin typeface="Sassoon Penpals" panose="02000400000000000000" pitchFamily="50" charset="0"/>
              </a:rPr>
              <a:t>sure you hold </a:t>
            </a:r>
            <a:r>
              <a:rPr lang="en-GB" sz="2800" kern="1400" dirty="0" smtClean="0">
                <a:solidFill>
                  <a:srgbClr val="0070C0"/>
                </a:solidFill>
                <a:latin typeface="Sassoon Penpals" panose="02000400000000000000" pitchFamily="50" charset="0"/>
              </a:rPr>
              <a:t>him </a:t>
            </a:r>
            <a:r>
              <a:rPr lang="en-GB" sz="2800" kern="1400" dirty="0">
                <a:solidFill>
                  <a:srgbClr val="0070C0"/>
                </a:solidFill>
                <a:latin typeface="Sassoon Penpals" panose="02000400000000000000" pitchFamily="50" charset="0"/>
              </a:rPr>
              <a:t>in a blanket. </a:t>
            </a:r>
            <a:r>
              <a:rPr lang="en-GB" sz="2800" kern="1400" dirty="0" smtClean="0">
                <a:solidFill>
                  <a:srgbClr val="0070C0"/>
                </a:solidFill>
                <a:latin typeface="Sassoon Penpals" panose="02000400000000000000" pitchFamily="50" charset="0"/>
              </a:rPr>
              <a:t>His </a:t>
            </a:r>
            <a:r>
              <a:rPr lang="en-GB" sz="2800" kern="1400" dirty="0">
                <a:solidFill>
                  <a:srgbClr val="0070C0"/>
                </a:solidFill>
                <a:latin typeface="Sassoon Penpals" panose="02000400000000000000" pitchFamily="50" charset="0"/>
              </a:rPr>
              <a:t>favourite things to eat are hay and iceberg lettuce but </a:t>
            </a:r>
            <a:r>
              <a:rPr lang="en-GB" sz="2800" kern="1400" dirty="0" smtClean="0">
                <a:solidFill>
                  <a:srgbClr val="0070C0"/>
                </a:solidFill>
                <a:latin typeface="Sassoon Penpals" panose="02000400000000000000" pitchFamily="50" charset="0"/>
              </a:rPr>
              <a:t>he likes </a:t>
            </a:r>
            <a:r>
              <a:rPr lang="en-GB" sz="2800" kern="1400" dirty="0">
                <a:solidFill>
                  <a:srgbClr val="0070C0"/>
                </a:solidFill>
                <a:latin typeface="Sassoon Penpals" panose="02000400000000000000" pitchFamily="50" charset="0"/>
              </a:rPr>
              <a:t>all sorts of </a:t>
            </a:r>
            <a:r>
              <a:rPr lang="en-GB" sz="2800" kern="1400" dirty="0" smtClean="0">
                <a:solidFill>
                  <a:srgbClr val="0070C0"/>
                </a:solidFill>
                <a:latin typeface="Sassoon Penpals" panose="02000400000000000000" pitchFamily="50" charset="0"/>
              </a:rPr>
              <a:t>vegetables, in fact… he loves </a:t>
            </a:r>
            <a:r>
              <a:rPr lang="en-GB" sz="2800" kern="1400" dirty="0">
                <a:solidFill>
                  <a:srgbClr val="0070C0"/>
                </a:solidFill>
                <a:latin typeface="Sassoon Penpals" panose="02000400000000000000" pitchFamily="50" charset="0"/>
              </a:rPr>
              <a:t>food!!</a:t>
            </a:r>
            <a:endParaRPr lang="en-GB" sz="2800" kern="14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2800" kern="1400" dirty="0" smtClean="0">
                <a:solidFill>
                  <a:srgbClr val="0070C0"/>
                </a:solidFill>
                <a:latin typeface="Sassoon Penpals" panose="02000400000000000000" pitchFamily="50" charset="0"/>
              </a:rPr>
              <a:t>Please chat to Dahl and read him </a:t>
            </a:r>
            <a:r>
              <a:rPr lang="en-GB" sz="2800" kern="1400" dirty="0">
                <a:solidFill>
                  <a:srgbClr val="0070C0"/>
                </a:solidFill>
                <a:latin typeface="Sassoon Penpals" panose="02000400000000000000" pitchFamily="50" charset="0"/>
              </a:rPr>
              <a:t>some of your reading books when you </a:t>
            </a:r>
            <a:r>
              <a:rPr lang="en-GB" sz="2800" kern="1400" dirty="0" smtClean="0">
                <a:solidFill>
                  <a:srgbClr val="0070C0"/>
                </a:solidFill>
                <a:latin typeface="Sassoon Penpals" panose="02000400000000000000" pitchFamily="50" charset="0"/>
              </a:rPr>
              <a:t>go </a:t>
            </a:r>
            <a:r>
              <a:rPr lang="en-GB" sz="2800" kern="1400" dirty="0">
                <a:solidFill>
                  <a:srgbClr val="0070C0"/>
                </a:solidFill>
                <a:latin typeface="Sassoon Penpals" panose="02000400000000000000" pitchFamily="50" charset="0"/>
              </a:rPr>
              <a:t>to visit!</a:t>
            </a:r>
            <a:endParaRPr lang="en-GB" sz="2800" kern="14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10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GB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0126" y="240710"/>
            <a:ext cx="2752181" cy="345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766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8177" y="130628"/>
            <a:ext cx="7777549" cy="104140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Teddy Bear Guinea Pigs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715589" y="1172032"/>
            <a:ext cx="10476411" cy="5015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2800" kern="1400" dirty="0">
                <a:solidFill>
                  <a:srgbClr val="0070C0"/>
                </a:solidFill>
                <a:latin typeface="Sassoon Penpals" panose="02000400000000000000" pitchFamily="50" charset="0"/>
              </a:rPr>
              <a:t>Teddy guinea pigs get their name from their appearance, which resembles a teddy bear. They have thick, wiry hair that sticks out from the body, instead of lying flat and smooth against the skin. They also have a wider, larger nose than other breeds, which contributes to their unique appearance</a:t>
            </a:r>
            <a:r>
              <a:rPr lang="en-GB" sz="2800" kern="1400" dirty="0" smtClean="0">
                <a:solidFill>
                  <a:srgbClr val="0070C0"/>
                </a:solidFill>
                <a:latin typeface="Sassoon Penpals" panose="02000400000000000000" pitchFamily="50" charset="0"/>
              </a:rPr>
              <a:t>.</a:t>
            </a:r>
            <a:endParaRPr lang="en-GB" sz="2800" kern="1400" dirty="0">
              <a:solidFill>
                <a:srgbClr val="0070C0"/>
              </a:solidFill>
              <a:latin typeface="Sassoon Penpals" panose="02000400000000000000" pitchFamily="50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2800" kern="1400" dirty="0">
                <a:solidFill>
                  <a:srgbClr val="0070C0"/>
                </a:solidFill>
                <a:latin typeface="Sassoon Penpals" panose="02000400000000000000" pitchFamily="50" charset="0"/>
              </a:rPr>
              <a:t>Teddy guinea pigs are known for being calm and friendly. Many Teddy guinea pigs are very tolerant of handling and may even </a:t>
            </a:r>
            <a:endParaRPr lang="en-GB" sz="2800" kern="1400" dirty="0" smtClean="0">
              <a:solidFill>
                <a:srgbClr val="0070C0"/>
              </a:solidFill>
              <a:latin typeface="Sassoon Penpals" panose="02000400000000000000" pitchFamily="50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2800" kern="1400" dirty="0" smtClean="0">
                <a:solidFill>
                  <a:srgbClr val="0070C0"/>
                </a:solidFill>
                <a:latin typeface="Sassoon Penpals" panose="02000400000000000000" pitchFamily="50" charset="0"/>
              </a:rPr>
              <a:t>enjoy </a:t>
            </a:r>
            <a:r>
              <a:rPr lang="en-GB" sz="2800" kern="1400" dirty="0">
                <a:solidFill>
                  <a:srgbClr val="0070C0"/>
                </a:solidFill>
                <a:latin typeface="Sassoon Penpals" panose="02000400000000000000" pitchFamily="50" charset="0"/>
              </a:rPr>
              <a:t>cuddling with their owners. </a:t>
            </a:r>
            <a:endParaRPr lang="en-GB" sz="2800" kern="1400" dirty="0" smtClean="0">
              <a:solidFill>
                <a:srgbClr val="0070C0"/>
              </a:solidFill>
              <a:latin typeface="Sassoon Penpals" panose="02000400000000000000" pitchFamily="50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2800" kern="1400" dirty="0" smtClean="0">
                <a:solidFill>
                  <a:srgbClr val="0070C0"/>
                </a:solidFill>
                <a:latin typeface="Sassoon Penpals" panose="02000400000000000000" pitchFamily="50" charset="0"/>
              </a:rPr>
              <a:t>This </a:t>
            </a:r>
            <a:r>
              <a:rPr lang="en-GB" sz="2800" kern="1400" dirty="0">
                <a:solidFill>
                  <a:srgbClr val="0070C0"/>
                </a:solidFill>
                <a:latin typeface="Sassoon Penpals" panose="02000400000000000000" pitchFamily="50" charset="0"/>
              </a:rPr>
              <a:t>makes them a good option for </a:t>
            </a:r>
            <a:endParaRPr lang="en-GB" sz="2800" kern="1400" dirty="0" smtClean="0">
              <a:solidFill>
                <a:srgbClr val="0070C0"/>
              </a:solidFill>
              <a:latin typeface="Sassoon Penpals" panose="02000400000000000000" pitchFamily="50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2800" kern="1400" dirty="0" smtClean="0">
                <a:solidFill>
                  <a:srgbClr val="0070C0"/>
                </a:solidFill>
                <a:latin typeface="Sassoon Penpals" panose="02000400000000000000" pitchFamily="50" charset="0"/>
              </a:rPr>
              <a:t>children </a:t>
            </a:r>
            <a:r>
              <a:rPr lang="en-GB" sz="2800" kern="1400" dirty="0">
                <a:solidFill>
                  <a:srgbClr val="0070C0"/>
                </a:solidFill>
                <a:latin typeface="Sassoon Penpals" panose="02000400000000000000" pitchFamily="50" charset="0"/>
              </a:rPr>
              <a:t>or first-time guinea pig owners.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4284" y="4277953"/>
            <a:ext cx="5303520" cy="243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97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7116" y="209278"/>
            <a:ext cx="4129090" cy="5184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604" y="13063"/>
            <a:ext cx="8025743" cy="1041404"/>
          </a:xfrm>
        </p:spPr>
        <p:txBody>
          <a:bodyPr>
            <a:normAutofit/>
          </a:bodyPr>
          <a:lstStyle/>
          <a:p>
            <a:r>
              <a:rPr lang="en-GB" dirty="0" smtClean="0"/>
              <a:t>What they </a:t>
            </a:r>
            <a:r>
              <a:rPr lang="en-GB" dirty="0"/>
              <a:t>l</a:t>
            </a:r>
            <a:r>
              <a:rPr lang="en-GB" dirty="0" smtClean="0"/>
              <a:t>ike to eat…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81" y="3929743"/>
            <a:ext cx="2821578" cy="282157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65714" y="827002"/>
            <a:ext cx="8582297" cy="6205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3600" b="1" u="sng" kern="1400" dirty="0">
                <a:solidFill>
                  <a:srgbClr val="0070C0"/>
                </a:solidFill>
                <a:latin typeface="Sassoon Penpals" panose="02000400000000000000" pitchFamily="50" charset="0"/>
              </a:rPr>
              <a:t>Daily</a:t>
            </a:r>
            <a:endParaRPr lang="en-GB" sz="3600" kern="14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3600" b="1" kern="1400" dirty="0">
                <a:solidFill>
                  <a:srgbClr val="0070C0"/>
                </a:solidFill>
                <a:latin typeface="Sassoon Penpals" panose="02000400000000000000" pitchFamily="50" charset="0"/>
              </a:rPr>
              <a:t>1 bowl of nuggets</a:t>
            </a:r>
            <a:endParaRPr lang="en-GB" sz="3600" kern="14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3600" b="1" kern="1400" dirty="0">
                <a:solidFill>
                  <a:srgbClr val="0070C0"/>
                </a:solidFill>
                <a:latin typeface="Sassoon Penpals" panose="02000400000000000000" pitchFamily="50" charset="0"/>
              </a:rPr>
              <a:t>1 bowl of green hay</a:t>
            </a:r>
            <a:endParaRPr lang="en-GB" sz="3600" kern="14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3600" b="1" kern="1400" dirty="0">
                <a:solidFill>
                  <a:srgbClr val="0070C0"/>
                </a:solidFill>
                <a:latin typeface="Sassoon Penpals" panose="02000400000000000000" pitchFamily="50" charset="0"/>
              </a:rPr>
              <a:t>1 ball of hay</a:t>
            </a:r>
            <a:endParaRPr lang="en-GB" sz="3600" kern="14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3600" b="1" kern="1400" dirty="0">
                <a:solidFill>
                  <a:srgbClr val="0070C0"/>
                </a:solidFill>
                <a:latin typeface="Sassoon Penpals" panose="02000400000000000000" pitchFamily="50" charset="0"/>
              </a:rPr>
              <a:t>1 bowl of vegetables (</a:t>
            </a:r>
            <a:r>
              <a:rPr lang="en-GB" sz="3600" b="1" kern="1400" dirty="0" smtClean="0">
                <a:solidFill>
                  <a:srgbClr val="0070C0"/>
                </a:solidFill>
                <a:latin typeface="Sassoon Penpals" panose="02000400000000000000" pitchFamily="50" charset="0"/>
              </a:rPr>
              <a:t>Kitchen)</a:t>
            </a:r>
            <a:endParaRPr lang="en-GB" sz="3600" kern="14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3600" b="1" kern="1400" dirty="0">
                <a:solidFill>
                  <a:srgbClr val="0070C0"/>
                </a:solidFill>
                <a:latin typeface="Sassoon Penpals" panose="02000400000000000000" pitchFamily="50" charset="0"/>
              </a:rPr>
              <a:t>Fresh water as needed</a:t>
            </a:r>
            <a:r>
              <a:rPr lang="en-GB" sz="3600" b="1" kern="1400" dirty="0" smtClean="0">
                <a:solidFill>
                  <a:srgbClr val="0070C0"/>
                </a:solidFill>
                <a:latin typeface="Sassoon Penpals" panose="02000400000000000000" pitchFamily="50" charset="0"/>
              </a:rPr>
              <a:t>.</a:t>
            </a:r>
          </a:p>
          <a:p>
            <a:pPr algn="r">
              <a:lnSpc>
                <a:spcPct val="119000"/>
              </a:lnSpc>
              <a:spcAft>
                <a:spcPts val="600"/>
              </a:spcAft>
            </a:pPr>
            <a:endParaRPr lang="en-GB" sz="2400" b="1" kern="1400" dirty="0" smtClean="0">
              <a:solidFill>
                <a:srgbClr val="0070C0"/>
              </a:solidFill>
              <a:latin typeface="Sassoon Penpals" panose="02000400000000000000" pitchFamily="50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2400" b="1" kern="1400" dirty="0" smtClean="0">
                <a:solidFill>
                  <a:srgbClr val="0070C0"/>
                </a:solidFill>
                <a:latin typeface="Sassoon Penpals" panose="02000400000000000000" pitchFamily="50" charset="0"/>
              </a:rPr>
              <a:t>Treats we might sometimes give them – </a:t>
            </a: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2400" b="1" kern="1400" dirty="0">
                <a:solidFill>
                  <a:srgbClr val="0070C0"/>
                </a:solidFill>
                <a:latin typeface="Sassoon Penpals" panose="02000400000000000000" pitchFamily="50" charset="0"/>
              </a:rPr>
              <a:t>b</a:t>
            </a:r>
            <a:r>
              <a:rPr lang="en-GB" sz="2400" b="1" kern="1400" dirty="0" smtClean="0">
                <a:solidFill>
                  <a:srgbClr val="0070C0"/>
                </a:solidFill>
                <a:latin typeface="Sassoon Penpals" panose="02000400000000000000" pitchFamily="50" charset="0"/>
              </a:rPr>
              <a:t>ut always check with Mrs Turner or Mrs Tandy</a:t>
            </a:r>
            <a:endParaRPr lang="en-GB" sz="2400" kern="14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8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GB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334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4485" y="0"/>
            <a:ext cx="11409023" cy="1041404"/>
          </a:xfrm>
        </p:spPr>
        <p:txBody>
          <a:bodyPr>
            <a:normAutofit/>
          </a:bodyPr>
          <a:lstStyle/>
          <a:p>
            <a:r>
              <a:rPr lang="en-GB" dirty="0" smtClean="0"/>
              <a:t>Some rules to keep them safe…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362" y="1209675"/>
            <a:ext cx="7889558" cy="547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451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507" y="168271"/>
            <a:ext cx="11409023" cy="1041404"/>
          </a:xfrm>
        </p:spPr>
        <p:txBody>
          <a:bodyPr>
            <a:normAutofit/>
          </a:bodyPr>
          <a:lstStyle/>
          <a:p>
            <a:r>
              <a:rPr lang="en-GB" dirty="0" smtClean="0"/>
              <a:t>Another rule to keep them safe…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7019" y="3958590"/>
            <a:ext cx="5153025" cy="2781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8982" y="1100274"/>
            <a:ext cx="1762125" cy="2724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2167" y="3591203"/>
            <a:ext cx="2195513" cy="31486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2345" y="1209675"/>
            <a:ext cx="5691971" cy="261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261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687" y="1209675"/>
            <a:ext cx="3907008" cy="17947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46" y="7793"/>
            <a:ext cx="8287000" cy="104140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Their adventures so far…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504" y="1142815"/>
            <a:ext cx="2195513" cy="31486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5577" y="4478738"/>
            <a:ext cx="4922236" cy="22611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4205" y="374285"/>
            <a:ext cx="3578911" cy="636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894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171" y="155208"/>
            <a:ext cx="8260875" cy="1041404"/>
          </a:xfrm>
        </p:spPr>
        <p:txBody>
          <a:bodyPr>
            <a:normAutofit/>
          </a:bodyPr>
          <a:lstStyle/>
          <a:p>
            <a:r>
              <a:rPr lang="en-GB" dirty="0" smtClean="0"/>
              <a:t>more adventures…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2641" y="155208"/>
            <a:ext cx="2361530" cy="36507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025" y="4592955"/>
            <a:ext cx="4589477" cy="21082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8912" y="1418544"/>
            <a:ext cx="2162175" cy="2714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9750" y="4133169"/>
            <a:ext cx="2476500" cy="2486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3099" y="1327104"/>
            <a:ext cx="3239644" cy="304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07337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51</TotalTime>
  <Words>434</Words>
  <Application>Microsoft Office PowerPoint</Application>
  <PresentationFormat>Widescreen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Sassoon Penpals</vt:lpstr>
      <vt:lpstr>Wingdings 3</vt:lpstr>
      <vt:lpstr>Wisp</vt:lpstr>
      <vt:lpstr>Roald and Dahl</vt:lpstr>
      <vt:lpstr>Roald</vt:lpstr>
      <vt:lpstr>Dahl</vt:lpstr>
      <vt:lpstr>Teddy Bear Guinea Pigs</vt:lpstr>
      <vt:lpstr>What they like to eat…</vt:lpstr>
      <vt:lpstr>Some rules to keep them safe…</vt:lpstr>
      <vt:lpstr>Another rule to keep them safe…</vt:lpstr>
      <vt:lpstr>Their adventures so far…</vt:lpstr>
      <vt:lpstr>more adventures…</vt:lpstr>
      <vt:lpstr>Please Help To Keep Us Safe</vt:lpstr>
    </vt:vector>
  </TitlesOfParts>
  <Company>St. Margaret's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Roald and Dahl</dc:title>
  <dc:creator>Teacher1</dc:creator>
  <cp:lastModifiedBy>Teacher1</cp:lastModifiedBy>
  <cp:revision>6</cp:revision>
  <dcterms:created xsi:type="dcterms:W3CDTF">2022-03-27T17:29:14Z</dcterms:created>
  <dcterms:modified xsi:type="dcterms:W3CDTF">2022-03-27T18:20:59Z</dcterms:modified>
</cp:coreProperties>
</file>