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0" r:id="rId4"/>
    <p:sldId id="258" r:id="rId5"/>
    <p:sldId id="259" r:id="rId6"/>
    <p:sldId id="261" r:id="rId7"/>
    <p:sldId id="263" r:id="rId8"/>
    <p:sldId id="262" r:id="rId9"/>
    <p:sldId id="264" r:id="rId10"/>
    <p:sldId id="268" r:id="rId11"/>
    <p:sldId id="267" r:id="rId12"/>
    <p:sldId id="266" r:id="rId13"/>
    <p:sldId id="265"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2814" y="-9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50E451B6-A96E-4EB4-B62A-3EE0C62E479D}" type="datetimeFigureOut">
              <a:rPr lang="en-GB" smtClean="0"/>
              <a:t>12/05/2021</a:t>
            </a:fld>
            <a:endParaRPr lang="en-GB"/>
          </a:p>
        </p:txBody>
      </p:sp>
      <p:sp>
        <p:nvSpPr>
          <p:cNvPr id="16" name="Slide Number Placeholder 15"/>
          <p:cNvSpPr>
            <a:spLocks noGrp="1"/>
          </p:cNvSpPr>
          <p:nvPr>
            <p:ph type="sldNum" sz="quarter" idx="11"/>
          </p:nvPr>
        </p:nvSpPr>
        <p:spPr/>
        <p:txBody>
          <a:bodyPr/>
          <a:lstStyle/>
          <a:p>
            <a:fld id="{8FE4F32E-714B-4102-8F4D-3B24281192B7}" type="slidenum">
              <a:rPr lang="en-GB" smtClean="0"/>
              <a:t>‹#›</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E451B6-A96E-4EB4-B62A-3EE0C62E479D}"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E4F32E-714B-4102-8F4D-3B24281192B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0E451B6-A96E-4EB4-B62A-3EE0C62E479D}"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E4F32E-714B-4102-8F4D-3B24281192B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50E451B6-A96E-4EB4-B62A-3EE0C62E479D}" type="datetimeFigureOut">
              <a:rPr lang="en-GB" smtClean="0"/>
              <a:t>12/05/2021</a:t>
            </a:fld>
            <a:endParaRPr lang="en-GB"/>
          </a:p>
        </p:txBody>
      </p:sp>
      <p:sp>
        <p:nvSpPr>
          <p:cNvPr id="15" name="Slide Number Placeholder 14"/>
          <p:cNvSpPr>
            <a:spLocks noGrp="1"/>
          </p:cNvSpPr>
          <p:nvPr>
            <p:ph type="sldNum" sz="quarter" idx="15"/>
          </p:nvPr>
        </p:nvSpPr>
        <p:spPr/>
        <p:txBody>
          <a:bodyPr/>
          <a:lstStyle>
            <a:lvl1pPr algn="ctr">
              <a:defRPr/>
            </a:lvl1pPr>
          </a:lstStyle>
          <a:p>
            <a:fld id="{8FE4F32E-714B-4102-8F4D-3B24281192B7}" type="slidenum">
              <a:rPr lang="en-GB" smtClean="0"/>
              <a:t>‹#›</a:t>
            </a:fld>
            <a:endParaRPr lang="en-GB"/>
          </a:p>
        </p:txBody>
      </p:sp>
      <p:sp>
        <p:nvSpPr>
          <p:cNvPr id="16" name="Footer Placeholder 15"/>
          <p:cNvSpPr>
            <a:spLocks noGrp="1"/>
          </p:cNvSpPr>
          <p:nvPr>
            <p:ph type="ftr" sz="quarter" idx="16"/>
          </p:nvPr>
        </p:nvSpPr>
        <p:spPr/>
        <p:txBody>
          <a:bodyPr/>
          <a:lstStyle/>
          <a:p>
            <a:endParaRPr lang="en-GB"/>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E451B6-A96E-4EB4-B62A-3EE0C62E479D}" type="datetimeFigureOut">
              <a:rPr lang="en-GB" smtClean="0"/>
              <a:t>12/05/2021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E4F32E-714B-4102-8F4D-3B24281192B7}" type="slidenum">
              <a:rPr lang="en-GB" smtClean="0"/>
              <a:t>‹#›</a:t>
            </a:fld>
            <a:endParaRPr lang="en-GB"/>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E451B6-A96E-4EB4-B62A-3EE0C62E479D}" type="datetimeFigureOut">
              <a:rPr lang="en-GB" smtClean="0"/>
              <a:t>12/05/2021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E4F32E-714B-4102-8F4D-3B24281192B7}" type="slidenum">
              <a:rPr lang="en-GB" smtClean="0"/>
              <a:t>‹#›</a:t>
            </a:fld>
            <a:endParaRPr lang="en-GB"/>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FE4F32E-714B-4102-8F4D-3B24281192B7}" type="slidenum">
              <a:rPr lang="en-GB" smtClean="0"/>
              <a:t>‹#›</a:t>
            </a:fld>
            <a:endParaRPr lang="en-GB"/>
          </a:p>
        </p:txBody>
      </p:sp>
      <p:sp>
        <p:nvSpPr>
          <p:cNvPr id="8" name="Footer Placeholder 7"/>
          <p:cNvSpPr>
            <a:spLocks noGrp="1"/>
          </p:cNvSpPr>
          <p:nvPr>
            <p:ph type="ftr" sz="quarter" idx="11"/>
          </p:nvPr>
        </p:nvSpPr>
        <p:spPr/>
        <p:txBody>
          <a:bodyPr/>
          <a:lstStyle/>
          <a:p>
            <a:endParaRPr lang="en-GB"/>
          </a:p>
        </p:txBody>
      </p:sp>
      <p:sp>
        <p:nvSpPr>
          <p:cNvPr id="7" name="Date Placeholder 6"/>
          <p:cNvSpPr>
            <a:spLocks noGrp="1"/>
          </p:cNvSpPr>
          <p:nvPr>
            <p:ph type="dt" sz="half" idx="10"/>
          </p:nvPr>
        </p:nvSpPr>
        <p:spPr/>
        <p:txBody>
          <a:bodyPr/>
          <a:lstStyle/>
          <a:p>
            <a:fld id="{50E451B6-A96E-4EB4-B62A-3EE0C62E479D}" type="datetimeFigureOut">
              <a:rPr lang="en-GB" smtClean="0"/>
              <a:t>12/05/2021</a:t>
            </a:fld>
            <a:endParaRPr lang="en-GB"/>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0E451B6-A96E-4EB4-B62A-3EE0C62E479D}" type="datetimeFigureOut">
              <a:rPr lang="en-GB" smtClean="0"/>
              <a:t>12/05/2021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E4F32E-714B-4102-8F4D-3B24281192B7}" type="slidenum">
              <a:rPr lang="en-GB" smtClean="0"/>
              <a:t>‹#›</a:t>
            </a:fld>
            <a:endParaRPr lang="en-GB"/>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451B6-A96E-4EB4-B62A-3EE0C62E479D}" type="datetimeFigureOut">
              <a:rPr lang="en-GB" smtClean="0"/>
              <a:t>12/05/2021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E4F32E-714B-4102-8F4D-3B24281192B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50E451B6-A96E-4EB4-B62A-3EE0C62E479D}" type="datetimeFigureOut">
              <a:rPr lang="en-GB" smtClean="0"/>
              <a:t>12/05/2021</a:t>
            </a:fld>
            <a:endParaRPr lang="en-GB"/>
          </a:p>
        </p:txBody>
      </p:sp>
      <p:sp>
        <p:nvSpPr>
          <p:cNvPr id="9" name="Slide Number Placeholder 8"/>
          <p:cNvSpPr>
            <a:spLocks noGrp="1"/>
          </p:cNvSpPr>
          <p:nvPr>
            <p:ph type="sldNum" sz="quarter" idx="15"/>
          </p:nvPr>
        </p:nvSpPr>
        <p:spPr/>
        <p:txBody>
          <a:bodyPr/>
          <a:lstStyle/>
          <a:p>
            <a:fld id="{8FE4F32E-714B-4102-8F4D-3B24281192B7}" type="slidenum">
              <a:rPr lang="en-GB" smtClean="0"/>
              <a:t>‹#›</a:t>
            </a:fld>
            <a:endParaRPr lang="en-GB"/>
          </a:p>
        </p:txBody>
      </p:sp>
      <p:sp>
        <p:nvSpPr>
          <p:cNvPr id="10" name="Footer Placeholder 9"/>
          <p:cNvSpPr>
            <a:spLocks noGrp="1"/>
          </p:cNvSpPr>
          <p:nvPr>
            <p:ph type="ftr" sz="quarter" idx="16"/>
          </p:nvPr>
        </p:nvSpPr>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50E451B6-A96E-4EB4-B62A-3EE0C62E479D}" type="datetimeFigureOut">
              <a:rPr lang="en-GB" smtClean="0"/>
              <a:t>12/05/2021</a:t>
            </a:fld>
            <a:endParaRPr lang="en-GB"/>
          </a:p>
        </p:txBody>
      </p:sp>
      <p:sp>
        <p:nvSpPr>
          <p:cNvPr id="9" name="Slide Number Placeholder 8"/>
          <p:cNvSpPr>
            <a:spLocks noGrp="1"/>
          </p:cNvSpPr>
          <p:nvPr>
            <p:ph type="sldNum" sz="quarter" idx="11"/>
          </p:nvPr>
        </p:nvSpPr>
        <p:spPr/>
        <p:txBody>
          <a:bodyPr/>
          <a:lstStyle/>
          <a:p>
            <a:fld id="{8FE4F32E-714B-4102-8F4D-3B24281192B7}" type="slidenum">
              <a:rPr lang="en-GB" smtClean="0"/>
              <a:t>‹#›</a:t>
            </a:fld>
            <a:endParaRPr lang="en-GB"/>
          </a:p>
        </p:txBody>
      </p:sp>
      <p:sp>
        <p:nvSpPr>
          <p:cNvPr id="10" name="Footer Placeholder 9"/>
          <p:cNvSpPr>
            <a:spLocks noGrp="1"/>
          </p:cNvSpPr>
          <p:nvPr>
            <p:ph type="ftr" sz="quarter" idx="12"/>
          </p:nvPr>
        </p:nvSpPr>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0E451B6-A96E-4EB4-B62A-3EE0C62E479D}" type="datetimeFigureOut">
              <a:rPr lang="en-GB" smtClean="0"/>
              <a:t>12/05/2021</a:t>
            </a:fld>
            <a:endParaRPr lang="en-GB"/>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GB"/>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FE4F32E-714B-4102-8F4D-3B24281192B7}" type="slidenum">
              <a:rPr lang="en-GB" smtClean="0"/>
              <a:t>‹#›</a:t>
            </a:fld>
            <a:endParaRPr lang="en-GB"/>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GB" sz="3200" dirty="0" smtClean="0">
                <a:latin typeface="Comic Sans MS" panose="030F0702030302020204" pitchFamily="66" charset="0"/>
              </a:rPr>
              <a:t>Outdoor Learning with </a:t>
            </a:r>
          </a:p>
          <a:p>
            <a:r>
              <a:rPr lang="en-GB" sz="3200" dirty="0" smtClean="0">
                <a:latin typeface="Comic Sans MS" panose="030F0702030302020204" pitchFamily="66" charset="0"/>
              </a:rPr>
              <a:t>Alex Mack </a:t>
            </a:r>
          </a:p>
          <a:p>
            <a:r>
              <a:rPr lang="en-GB" sz="3200" dirty="0" smtClean="0">
                <a:latin typeface="Comic Sans MS" panose="030F0702030302020204" pitchFamily="66" charset="0"/>
              </a:rPr>
              <a:t>from </a:t>
            </a:r>
          </a:p>
          <a:p>
            <a:r>
              <a:rPr lang="en-GB" sz="3200" dirty="0" smtClean="0">
                <a:latin typeface="Comic Sans MS" panose="030F0702030302020204" pitchFamily="66" charset="0"/>
              </a:rPr>
              <a:t>Devon Waste Education Team.</a:t>
            </a:r>
            <a:endParaRPr lang="en-GB" sz="3200" dirty="0">
              <a:latin typeface="Comic Sans MS" panose="030F0702030302020204" pitchFamily="66" charset="0"/>
            </a:endParaRPr>
          </a:p>
        </p:txBody>
      </p:sp>
      <p:sp>
        <p:nvSpPr>
          <p:cNvPr id="2" name="Title 1"/>
          <p:cNvSpPr>
            <a:spLocks noGrp="1"/>
          </p:cNvSpPr>
          <p:nvPr>
            <p:ph type="ctrTitle"/>
          </p:nvPr>
        </p:nvSpPr>
        <p:spPr/>
        <p:txBody>
          <a:bodyPr/>
          <a:lstStyle/>
          <a:p>
            <a:r>
              <a:rPr lang="en-GB" sz="8000" dirty="0" smtClean="0">
                <a:latin typeface="Comic Sans MS" panose="030F0702030302020204" pitchFamily="66" charset="0"/>
              </a:rPr>
              <a:t>Key Stage 1</a:t>
            </a:r>
            <a:endParaRPr lang="en-GB" sz="8000" dirty="0">
              <a:latin typeface="Comic Sans MS" panose="030F0702030302020204" pitchFamily="66" charset="0"/>
            </a:endParaRPr>
          </a:p>
        </p:txBody>
      </p:sp>
    </p:spTree>
    <p:extLst>
      <p:ext uri="{BB962C8B-B14F-4D97-AF65-F5344CB8AC3E}">
        <p14:creationId xmlns:p14="http://schemas.microsoft.com/office/powerpoint/2010/main" val="2036726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2385268"/>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Tommy Turtle.  He was wrapped in a plastic bag.  When they freed him he was able to tell them that he had seen the plastic bag in the ocean and thought it was a tasty jelly fish.  He was caught in the bag but some turtles eat the bags and then their stomach becomes full and it makes it difficult for them to eat.  </a:t>
            </a:r>
          </a:p>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Everyone can reuse plastic bags so they don’t end up in the ocean!</a:t>
            </a:r>
            <a:endParaRPr lang="en-GB" sz="2600" dirty="0">
              <a:solidFill>
                <a:prstClr val="white"/>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99" y="3041862"/>
            <a:ext cx="3896469" cy="313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113" y="3284984"/>
            <a:ext cx="4451201" cy="323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59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2754600"/>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After facing the storms and rain they reached another island and met Sammy Seagull.  He had made a nest from the plastic in the ocean.  They helped him by making a nest from twigs for his family.  </a:t>
            </a:r>
          </a:p>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Did you know birds see bits in the ocean and swoop to get them thinking they are food for their family… they end up feeding their chicks bits of plastic.</a:t>
            </a:r>
            <a:endParaRPr lang="en-GB" sz="2600" dirty="0">
              <a:solidFill>
                <a:prstClr val="white"/>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06" y="3649277"/>
            <a:ext cx="4289698" cy="278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268" y="3375288"/>
            <a:ext cx="3205919" cy="2364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41952" y="5739937"/>
            <a:ext cx="4393543" cy="907941"/>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Sammy liked the nest and </a:t>
            </a:r>
          </a:p>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was very happy.</a:t>
            </a:r>
            <a:endParaRPr lang="en-GB" sz="2600" dirty="0">
              <a:solidFill>
                <a:prstClr val="white"/>
              </a:solidFill>
            </a:endParaRPr>
          </a:p>
        </p:txBody>
      </p:sp>
    </p:spTree>
    <p:extLst>
      <p:ext uri="{BB962C8B-B14F-4D97-AF65-F5344CB8AC3E}">
        <p14:creationId xmlns:p14="http://schemas.microsoft.com/office/powerpoint/2010/main" val="394009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0688"/>
            <a:ext cx="8964488" cy="1200329"/>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Sophie Seal was pleased to see Year 2 because she was also caught in a plastic bag.  It was stopping her from swimming and once she had been rescued, she was able to swim away and search for food.</a:t>
            </a:r>
            <a:endParaRPr lang="en-GB" sz="2600" dirty="0">
              <a:solidFill>
                <a:prstClr val="white"/>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88840"/>
            <a:ext cx="4752528" cy="428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78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1277273"/>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The last stop on their adventure was to find Alex’s treasure.  </a:t>
            </a:r>
          </a:p>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It was a chest full of Jewels.  The children shared the treasure by making their own ‘Pirate of plastic’ medal.</a:t>
            </a:r>
            <a:endParaRPr lang="en-GB" sz="2600"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708920"/>
            <a:ext cx="3419475"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64" y="2060848"/>
            <a:ext cx="481012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40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830997"/>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The friends Year 2 helped were much happier after the children had cleared away the plastic.</a:t>
            </a:r>
            <a:endParaRPr lang="en-GB" sz="2600" dirty="0">
              <a:solidFill>
                <a:prstClr val="white"/>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205" y="1756398"/>
            <a:ext cx="2952328" cy="4068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628800"/>
            <a:ext cx="3312368" cy="432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80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032" y="188640"/>
            <a:ext cx="8712968" cy="1354217"/>
          </a:xfrm>
          <a:prstGeom prst="rect">
            <a:avLst/>
          </a:prstGeom>
        </p:spPr>
        <p:txBody>
          <a:bodyPr wrap="square">
            <a:spAutoFit/>
          </a:bodyPr>
          <a:lstStyle/>
          <a:p>
            <a:pPr lvl="0">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Every pirate ship needs a </a:t>
            </a:r>
          </a:p>
          <a:p>
            <a:pPr lvl="0">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‘first mate’.  Here are some of</a:t>
            </a:r>
          </a:p>
          <a:p>
            <a:pPr lvl="0">
              <a:spcBef>
                <a:spcPts val="600"/>
              </a:spcBef>
              <a:buClr>
                <a:srgbClr val="F3A447"/>
              </a:buClr>
              <a:buSzPct val="85000"/>
            </a:pP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he Year 2 ‘first mates’.</a:t>
            </a:r>
            <a:endParaRPr lang="en-GB" sz="2600" dirty="0">
              <a:solidFill>
                <a:prstClr val="white"/>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35165"/>
            <a:ext cx="3600400" cy="291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69" y="1536760"/>
            <a:ext cx="2448272" cy="2540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416870"/>
            <a:ext cx="273367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08" y="4215525"/>
            <a:ext cx="334645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28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80728"/>
            <a:ext cx="8902824" cy="1219200"/>
          </a:xfrm>
        </p:spPr>
        <p:txBody>
          <a:bodyPr>
            <a:noAutofit/>
          </a:bodyPr>
          <a:lstStyle/>
          <a:p>
            <a:pPr algn="ctr"/>
            <a:r>
              <a:rPr lang="en-GB" sz="2800" dirty="0" smtClean="0">
                <a:latin typeface="Comic Sans MS" panose="030F0702030302020204" pitchFamily="66" charset="0"/>
              </a:rPr>
              <a:t>Today Alex came in to school to work with the children in KS1.  At the start of the lessons Alex talked to everyone about the things they might waste and how a lot of it goes to the landfill.</a:t>
            </a:r>
            <a:endParaRPr lang="en-GB" sz="2800" dirty="0">
              <a:latin typeface="Comic Sans MS" panose="030F0702030302020204" pitchFamily="66"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1059" y="2349500"/>
            <a:ext cx="5981881"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795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7107" y="656692"/>
            <a:ext cx="8507288" cy="2088232"/>
          </a:xfrm>
        </p:spPr>
        <p:txBody>
          <a:bodyPr>
            <a:normAutofit fontScale="90000"/>
          </a:bodyPr>
          <a:lstStyle/>
          <a:p>
            <a:pPr algn="ctr"/>
            <a:r>
              <a:rPr lang="en-GB" sz="2700" dirty="0" smtClean="0">
                <a:latin typeface="Comic Sans MS" panose="030F0702030302020204" pitchFamily="66" charset="0"/>
              </a:rPr>
              <a:t>Even more of the waste goes to an incinerator in Plymouth.      As a country we can only help the planet if we remember the 3Rs…</a:t>
            </a: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endParaRPr lang="en-GB"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00808"/>
            <a:ext cx="615784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4377" y="4653136"/>
            <a:ext cx="8352928" cy="1200329"/>
          </a:xfrm>
          <a:prstGeom prst="rect">
            <a:avLst/>
          </a:prstGeom>
        </p:spPr>
        <p:txBody>
          <a:bodyPr wrap="square">
            <a:spAutoFit/>
          </a:bodyPr>
          <a:lstStyle/>
          <a:p>
            <a:pPr algn="ct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Alex </a:t>
            </a: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talked about how </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clothes </a:t>
            </a: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can be recycled and that </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lots </a:t>
            </a: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of boxes and packaging from our recycling </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a typeface="+mj-ea"/>
                <a:cs typeface="+mj-cs"/>
              </a:rPr>
              <a:t>boxes at home are used in class in the Workshop Area.</a:t>
            </a:r>
            <a:endParaRPr lang="en-GB" dirty="0"/>
          </a:p>
        </p:txBody>
      </p:sp>
    </p:spTree>
    <p:extLst>
      <p:ext uri="{BB962C8B-B14F-4D97-AF65-F5344CB8AC3E}">
        <p14:creationId xmlns:p14="http://schemas.microsoft.com/office/powerpoint/2010/main" val="142748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3356992"/>
            <a:ext cx="8229600" cy="1219200"/>
          </a:xfrm>
        </p:spPr>
        <p:txBody>
          <a:bodyPr>
            <a:noAutofit/>
          </a:bodyPr>
          <a:lstStyle/>
          <a:p>
            <a:r>
              <a:rPr lang="en-GB" sz="2400" dirty="0" smtClean="0">
                <a:latin typeface="Comic Sans MS" panose="030F0702030302020204" pitchFamily="66" charset="0"/>
              </a:rPr>
              <a:t>Year 1 worked with Alex in the morning.  She </a:t>
            </a:r>
            <a:r>
              <a:rPr lang="en-GB" sz="2400" dirty="0">
                <a:latin typeface="Comic Sans MS" panose="030F0702030302020204" pitchFamily="66" charset="0"/>
              </a:rPr>
              <a:t>told </a:t>
            </a:r>
            <a:r>
              <a:rPr lang="en-GB" sz="2400" dirty="0" smtClean="0">
                <a:latin typeface="Comic Sans MS" panose="030F0702030302020204" pitchFamily="66" charset="0"/>
              </a:rPr>
              <a:t>them that  food </a:t>
            </a:r>
            <a:r>
              <a:rPr lang="en-GB" sz="2400" dirty="0">
                <a:latin typeface="Comic Sans MS" panose="030F0702030302020204" pitchFamily="66" charset="0"/>
              </a:rPr>
              <a:t>waste can be used to make compost. </a:t>
            </a:r>
            <a:r>
              <a:rPr lang="en-GB" sz="2400" dirty="0" smtClean="0">
                <a:latin typeface="Comic Sans MS" panose="030F0702030302020204" pitchFamily="66" charset="0"/>
              </a:rPr>
              <a:t> In Year 1 they have </a:t>
            </a:r>
            <a:r>
              <a:rPr lang="en-GB" sz="2400" dirty="0">
                <a:latin typeface="Comic Sans MS" panose="030F0702030302020204" pitchFamily="66" charset="0"/>
              </a:rPr>
              <a:t>been learning </a:t>
            </a:r>
            <a:r>
              <a:rPr lang="en-GB" sz="2400" dirty="0" smtClean="0">
                <a:latin typeface="Comic Sans MS" panose="030F0702030302020204" pitchFamily="66" charset="0"/>
              </a:rPr>
              <a:t>all about </a:t>
            </a:r>
            <a:r>
              <a:rPr lang="en-GB" sz="2400" dirty="0">
                <a:latin typeface="Comic Sans MS" panose="030F0702030302020204" pitchFamily="66" charset="0"/>
              </a:rPr>
              <a:t>what </a:t>
            </a:r>
            <a:r>
              <a:rPr lang="en-GB" sz="2400" dirty="0" smtClean="0">
                <a:latin typeface="Comic Sans MS" panose="030F0702030302020204" pitchFamily="66" charset="0"/>
              </a:rPr>
              <a:t>a plant would </a:t>
            </a:r>
            <a:r>
              <a:rPr lang="en-GB" sz="2400" dirty="0">
                <a:latin typeface="Comic Sans MS" panose="030F0702030302020204" pitchFamily="66" charset="0"/>
              </a:rPr>
              <a:t>need </a:t>
            </a:r>
            <a:r>
              <a:rPr lang="en-GB" sz="2400" dirty="0" smtClean="0">
                <a:latin typeface="Comic Sans MS" panose="030F0702030302020204" pitchFamily="66" charset="0"/>
              </a:rPr>
              <a:t> to help it to grow.  The children were able to tell Alex </a:t>
            </a:r>
            <a:r>
              <a:rPr lang="en-GB" sz="2400" dirty="0">
                <a:latin typeface="Comic Sans MS" panose="030F0702030302020204" pitchFamily="66" charset="0"/>
              </a:rPr>
              <a:t>that plants need water, light, the correct </a:t>
            </a:r>
            <a:r>
              <a:rPr lang="en-GB" sz="2400" dirty="0" smtClean="0">
                <a:latin typeface="Comic Sans MS" panose="030F0702030302020204" pitchFamily="66" charset="0"/>
              </a:rPr>
              <a:t>temperature, time </a:t>
            </a:r>
            <a:r>
              <a:rPr lang="en-GB" sz="2400" dirty="0">
                <a:latin typeface="Comic Sans MS" panose="030F0702030302020204" pitchFamily="66" charset="0"/>
              </a:rPr>
              <a:t>and soil in order to </a:t>
            </a:r>
            <a:r>
              <a:rPr lang="en-GB" sz="2400" dirty="0" smtClean="0">
                <a:latin typeface="Comic Sans MS" panose="030F0702030302020204" pitchFamily="66" charset="0"/>
              </a:rPr>
              <a:t>grow healthy. </a:t>
            </a:r>
            <a:br>
              <a:rPr lang="en-GB" sz="2400" dirty="0" smtClean="0">
                <a:latin typeface="Comic Sans MS" panose="030F0702030302020204" pitchFamily="66" charset="0"/>
              </a:rPr>
            </a:br>
            <a:r>
              <a:rPr lang="en-GB" sz="2400" dirty="0">
                <a:latin typeface="Comic Sans MS" panose="030F0702030302020204" pitchFamily="66" charset="0"/>
              </a:rPr>
              <a:t/>
            </a:r>
            <a:br>
              <a:rPr lang="en-GB" sz="2400" dirty="0">
                <a:latin typeface="Comic Sans MS" panose="030F0702030302020204" pitchFamily="66" charset="0"/>
              </a:rPr>
            </a:br>
            <a:r>
              <a:rPr lang="en-GB" sz="2400" dirty="0">
                <a:latin typeface="Comic Sans MS" panose="030F0702030302020204" pitchFamily="66" charset="0"/>
              </a:rPr>
              <a:t/>
            </a:r>
            <a:br>
              <a:rPr lang="en-GB" sz="2400" dirty="0">
                <a:latin typeface="Comic Sans MS" panose="030F0702030302020204" pitchFamily="66" charset="0"/>
              </a:rPr>
            </a:br>
            <a:r>
              <a:rPr lang="en-GB" sz="2400" dirty="0" smtClean="0">
                <a:latin typeface="Comic Sans MS" panose="030F0702030302020204" pitchFamily="66" charset="0"/>
              </a:rPr>
              <a:t>To help them remember, they created </a:t>
            </a:r>
            <a:br>
              <a:rPr lang="en-GB" sz="2400" dirty="0" smtClean="0">
                <a:latin typeface="Comic Sans MS" panose="030F0702030302020204" pitchFamily="66" charset="0"/>
              </a:rPr>
            </a:br>
            <a:r>
              <a:rPr lang="en-GB" sz="2400" dirty="0" smtClean="0">
                <a:latin typeface="Comic Sans MS" panose="030F0702030302020204" pitchFamily="66" charset="0"/>
              </a:rPr>
              <a:t>an image to show the list of foods which</a:t>
            </a:r>
            <a:br>
              <a:rPr lang="en-GB" sz="2400" dirty="0" smtClean="0">
                <a:latin typeface="Comic Sans MS" panose="030F0702030302020204" pitchFamily="66" charset="0"/>
              </a:rPr>
            </a:br>
            <a:r>
              <a:rPr lang="en-GB" sz="2400" dirty="0" smtClean="0">
                <a:latin typeface="Comic Sans MS" panose="030F0702030302020204" pitchFamily="66" charset="0"/>
              </a:rPr>
              <a:t> can be put into a compost bin.</a:t>
            </a:r>
            <a:endParaRPr lang="en-GB" sz="2400" dirty="0">
              <a:latin typeface="Comic Sans MS" panose="030F0702030302020204" pitchFamily="66"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33568" y="2999480"/>
            <a:ext cx="3749471"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609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32656"/>
            <a:ext cx="8784976" cy="830997"/>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They </a:t>
            </a: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worked in groups </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searching </a:t>
            </a: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for and identifying </a:t>
            </a:r>
            <a:r>
              <a:rPr lang="en-GB" sz="2400" spc="-100" dirty="0" err="1">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minibeasts</a:t>
            </a:r>
            <a:r>
              <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 in some </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compost.  </a:t>
            </a:r>
            <a:endParaRPr lang="en-GB" sz="2600" dirty="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50134" y="1529572"/>
            <a:ext cx="2981325"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288624"/>
            <a:ext cx="2794679" cy="208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623" y="1545779"/>
            <a:ext cx="2286000"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483207"/>
            <a:ext cx="3096428" cy="4143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027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461665"/>
          </a:xfrm>
          <a:prstGeom prst="rect">
            <a:avLst/>
          </a:prstGeom>
        </p:spPr>
        <p:txBody>
          <a:bodyPr wrap="square">
            <a:spAutoFit/>
          </a:bodyPr>
          <a:lstStyle/>
          <a:p>
            <a:pPr lvl="0">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They planted pea seeds and labelled what plants need to grow. </a:t>
            </a:r>
            <a:endParaRPr lang="en-GB" sz="2600" dirty="0">
              <a:solidFill>
                <a:prstClr val="white"/>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341" y="1268760"/>
            <a:ext cx="404488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0" y="1556792"/>
            <a:ext cx="3744416" cy="472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61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79712" y="646137"/>
            <a:ext cx="5976664" cy="461665"/>
          </a:xfrm>
          <a:prstGeom prst="rect">
            <a:avLst/>
          </a:prstGeom>
        </p:spPr>
        <p:txBody>
          <a:bodyPr wrap="square">
            <a:spAutoFit/>
          </a:bodyPr>
          <a:lstStyle/>
          <a:p>
            <a:pPr lvl="0">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Year 1 had a lovely morning in the orchard. </a:t>
            </a:r>
            <a:endParaRPr lang="en-GB" sz="2600" dirty="0">
              <a:solidFill>
                <a:prstClr val="white"/>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9064" y="12749426"/>
            <a:ext cx="5814792" cy="436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609725"/>
            <a:ext cx="63436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9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2862322"/>
          </a:xfrm>
          <a:prstGeom prst="rect">
            <a:avLst/>
          </a:prstGeom>
        </p:spPr>
        <p:txBody>
          <a:bodyPr wrap="square">
            <a:spAutoFit/>
          </a:bodyPr>
          <a:lstStyle/>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In the afternoon Year 2 worked with Captain Alex and they were either the crew  on ‘Apple Ship’ or ‘Oak Ship’.  Once they had worked on their ‘</a:t>
            </a:r>
            <a:r>
              <a:rPr lang="en-GB" sz="2400" spc="-100" dirty="0" err="1"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Arrghh</a:t>
            </a: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 and ‘shiver me timbers’ they were ready to set sail on an adventure.  They were plastic searching pirates and sang a little chant as they rowed around the oceans.</a:t>
            </a:r>
          </a:p>
          <a:p>
            <a:pPr lvl="0" algn="ctr">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‘Plastic isn’t fantastic, SAVE OUR SEAS!’</a:t>
            </a:r>
          </a:p>
          <a:p>
            <a:pPr lvl="0">
              <a:spcBef>
                <a:spcPts val="600"/>
              </a:spcBef>
              <a:buClr>
                <a:srgbClr val="F3A447"/>
              </a:buClr>
              <a:buSzPct val="85000"/>
            </a:pPr>
            <a:endParaRPr lang="en-GB" sz="2600" dirty="0">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036734"/>
            <a:ext cx="305752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027710"/>
            <a:ext cx="4062611" cy="3136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73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20688"/>
            <a:ext cx="8712968" cy="1384995"/>
          </a:xfrm>
          <a:prstGeom prst="rect">
            <a:avLst/>
          </a:prstGeom>
        </p:spPr>
        <p:txBody>
          <a:bodyPr wrap="square">
            <a:spAutoFit/>
          </a:bodyPr>
          <a:lstStyle/>
          <a:p>
            <a:pPr lvl="0">
              <a:spcBef>
                <a:spcPts val="600"/>
              </a:spcBef>
              <a:buClr>
                <a:srgbClr val="F3A447"/>
              </a:buClr>
              <a:buSzPct val="85000"/>
            </a:pPr>
            <a:r>
              <a:rPr lang="en-GB" sz="2400" spc="-100" dirty="0" smtClean="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rPr>
              <a:t>They rowed around the oceans until they met…</a:t>
            </a:r>
          </a:p>
          <a:p>
            <a:pPr lvl="0">
              <a:spcBef>
                <a:spcPts val="600"/>
              </a:spcBef>
              <a:buClr>
                <a:srgbClr val="F3A447"/>
              </a:buClr>
              <a:buSzPct val="85000"/>
            </a:pPr>
            <a:endParaRPr lang="en-GB" sz="2400" spc="-10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latin typeface="Comic Sans MS" panose="030F0702030302020204" pitchFamily="66" charset="0"/>
            </a:endParaRPr>
          </a:p>
          <a:p>
            <a:pPr lvl="0">
              <a:spcBef>
                <a:spcPts val="600"/>
              </a:spcBef>
              <a:buClr>
                <a:srgbClr val="F3A447"/>
              </a:buClr>
              <a:buSzPct val="85000"/>
            </a:pPr>
            <a:endParaRPr lang="en-GB" sz="2600" dirty="0">
              <a:solidFill>
                <a:prstClr val="white"/>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4784"/>
            <a:ext cx="53911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0145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105</TotalTime>
  <Words>579</Words>
  <Application>Microsoft Office PowerPoint</Application>
  <PresentationFormat>On-screen Show (4:3)</PresentationFormat>
  <Paragraphs>28</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Paper</vt:lpstr>
      <vt:lpstr>Key Stage 1</vt:lpstr>
      <vt:lpstr>Today Alex came in to school to work with the children in KS1.  At the start of the lessons Alex talked to everyone about the things they might waste and how a lot of it goes to the landfill.</vt:lpstr>
      <vt:lpstr>Even more of the waste goes to an incinerator in Plymouth.      As a country we can only help the planet if we remember the 3Rs…  </vt:lpstr>
      <vt:lpstr>Year 1 worked with Alex in the morning.  She told them that  food waste can be used to make compost.  In Year 1 they have been learning all about what a plant would need  to help it to grow.  The children were able to tell Alex that plants need water, light, the correct temperature, time and soil in order to grow healthy.    To help them remember, they created  an image to show the list of foods which  can be put into a compost bin.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Stage 1</dc:title>
  <dc:creator>Teacher1</dc:creator>
  <cp:lastModifiedBy>Teacher1</cp:lastModifiedBy>
  <cp:revision>11</cp:revision>
  <dcterms:created xsi:type="dcterms:W3CDTF">2021-05-11T18:50:28Z</dcterms:created>
  <dcterms:modified xsi:type="dcterms:W3CDTF">2021-05-12T15:31:38Z</dcterms:modified>
</cp:coreProperties>
</file>