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58" r:id="rId4"/>
    <p:sldId id="269" r:id="rId5"/>
    <p:sldId id="270" r:id="rId6"/>
    <p:sldId id="259" r:id="rId7"/>
    <p:sldId id="268" r:id="rId8"/>
    <p:sldId id="275" r:id="rId9"/>
    <p:sldId id="274" r:id="rId10"/>
    <p:sldId id="276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2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9731D-3B2A-4A97-8AF8-7477C3F60EC5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8819-CD1E-4AEE-A862-35859C8C0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380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9731D-3B2A-4A97-8AF8-7477C3F60EC5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8819-CD1E-4AEE-A862-35859C8C0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225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9731D-3B2A-4A97-8AF8-7477C3F60EC5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8819-CD1E-4AEE-A862-35859C8C0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647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9731D-3B2A-4A97-8AF8-7477C3F60EC5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8819-CD1E-4AEE-A862-35859C8C0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73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9731D-3B2A-4A97-8AF8-7477C3F60EC5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8819-CD1E-4AEE-A862-35859C8C0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72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9731D-3B2A-4A97-8AF8-7477C3F60EC5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8819-CD1E-4AEE-A862-35859C8C0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688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9731D-3B2A-4A97-8AF8-7477C3F60EC5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8819-CD1E-4AEE-A862-35859C8C0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488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9731D-3B2A-4A97-8AF8-7477C3F60EC5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8819-CD1E-4AEE-A862-35859C8C0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330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9731D-3B2A-4A97-8AF8-7477C3F60EC5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8819-CD1E-4AEE-A862-35859C8C0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110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9731D-3B2A-4A97-8AF8-7477C3F60EC5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8819-CD1E-4AEE-A862-35859C8C0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046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9731D-3B2A-4A97-8AF8-7477C3F60EC5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8819-CD1E-4AEE-A862-35859C8C0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34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9731D-3B2A-4A97-8AF8-7477C3F60EC5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E8819-CD1E-4AEE-A862-35859C8C0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90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re you growing after growing up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09" y="1683827"/>
            <a:ext cx="8048105" cy="452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21831" y="522236"/>
            <a:ext cx="101457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smtClean="0">
                <a:solidFill>
                  <a:srgbClr val="222222"/>
                </a:solidFill>
                <a:latin typeface="Comic Sans MS" panose="030F0702030302020204" pitchFamily="66" charset="0"/>
              </a:rPr>
              <a:t>“It takes a village to raise a child.”</a:t>
            </a:r>
            <a:endParaRPr lang="en-GB" sz="4800" b="0" i="0" dirty="0" smtClean="0">
              <a:solidFill>
                <a:srgbClr val="222222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84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482" t="23546" r="63532" b="28854"/>
          <a:stretch/>
        </p:blipFill>
        <p:spPr>
          <a:xfrm>
            <a:off x="247137" y="223834"/>
            <a:ext cx="2236763" cy="3525743"/>
          </a:xfrm>
          <a:prstGeom prst="rect">
            <a:avLst/>
          </a:prstGeom>
        </p:spPr>
      </p:pic>
      <p:pic>
        <p:nvPicPr>
          <p:cNvPr id="11266" name="Picture 2" descr="Confessions of... a Merseyside lollipop man - Liverpool Ech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2372">
            <a:off x="8897969" y="4567844"/>
            <a:ext cx="2494699" cy="187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5" t="15833" r="22377" b="8333"/>
          <a:stretch/>
        </p:blipFill>
        <p:spPr>
          <a:xfrm>
            <a:off x="2134657" y="365760"/>
            <a:ext cx="2230734" cy="3714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102" y="3528376"/>
            <a:ext cx="1852319" cy="24697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0"/>
          <a:stretch/>
        </p:blipFill>
        <p:spPr>
          <a:xfrm>
            <a:off x="155698" y="3193366"/>
            <a:ext cx="2548561" cy="30175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40839" t="35195" r="26730" b="38992"/>
          <a:stretch/>
        </p:blipFill>
        <p:spPr>
          <a:xfrm rot="740949">
            <a:off x="7379607" y="434974"/>
            <a:ext cx="4274728" cy="191380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462859" y="2223135"/>
            <a:ext cx="47351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Worked in the Royal Navy as an Electrical Mechanic</a:t>
            </a:r>
          </a:p>
          <a:p>
            <a:r>
              <a:rPr lang="en-GB" dirty="0" smtClean="0">
                <a:solidFill>
                  <a:srgbClr val="222222"/>
                </a:solidFill>
                <a:latin typeface="Arial" panose="020B0604020202020204" pitchFamily="34" charset="0"/>
              </a:rPr>
              <a:t>Nearly 9 years at St Margaret’s as an MTA</a:t>
            </a:r>
            <a:endParaRPr lang="en-GB" b="0" i="0" dirty="0" smtClean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n-GB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Much more than an MTA </a:t>
            </a:r>
          </a:p>
          <a:p>
            <a:r>
              <a:rPr lang="en-GB" dirty="0" smtClean="0">
                <a:solidFill>
                  <a:srgbClr val="222222"/>
                </a:solidFill>
                <a:latin typeface="Arial" panose="020B0604020202020204" pitchFamily="34" charset="0"/>
              </a:rPr>
              <a:t>Mr Thomas’s Selection Box seeing us through the first lockdown</a:t>
            </a:r>
            <a:endParaRPr lang="en-GB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GB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Orchard whil</a:t>
            </a:r>
            <a:r>
              <a:rPr lang="en-GB" dirty="0" smtClean="0">
                <a:solidFill>
                  <a:srgbClr val="222222"/>
                </a:solidFill>
                <a:latin typeface="Arial" panose="020B0604020202020204" pitchFamily="34" charset="0"/>
              </a:rPr>
              <a:t>e being f</a:t>
            </a:r>
            <a:r>
              <a:rPr lang="en-GB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rightened of birds!!</a:t>
            </a:r>
          </a:p>
          <a:p>
            <a:r>
              <a:rPr lang="en-GB" dirty="0" smtClean="0">
                <a:solidFill>
                  <a:srgbClr val="222222"/>
                </a:solidFill>
                <a:latin typeface="Arial" panose="020B0604020202020204" pitchFamily="34" charset="0"/>
              </a:rPr>
              <a:t>Zoom lockdown party – James Bond Thomas</a:t>
            </a:r>
            <a:r>
              <a:rPr lang="en-GB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/>
            </a:r>
            <a:br>
              <a:rPr lang="en-GB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en-GB" b="0" i="0" dirty="0" smtClean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222222"/>
                </a:solidFill>
                <a:latin typeface="Arial" panose="020B0604020202020204" pitchFamily="34" charset="0"/>
              </a:rPr>
              <a:t>New adventure:</a:t>
            </a:r>
            <a:endParaRPr lang="en-GB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GB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Gardening</a:t>
            </a:r>
          </a:p>
          <a:p>
            <a:r>
              <a:rPr lang="en-GB" dirty="0" smtClean="0">
                <a:solidFill>
                  <a:srgbClr val="222222"/>
                </a:solidFill>
                <a:latin typeface="Arial" panose="020B0604020202020204" pitchFamily="34" charset="0"/>
              </a:rPr>
              <a:t>Growing tomatoes just for himself!!!</a:t>
            </a:r>
          </a:p>
          <a:p>
            <a:r>
              <a:rPr lang="en-GB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Helping ex-forces members</a:t>
            </a:r>
          </a:p>
          <a:p>
            <a:r>
              <a:rPr lang="en-GB" dirty="0" smtClean="0">
                <a:solidFill>
                  <a:srgbClr val="222222"/>
                </a:solidFill>
                <a:latin typeface="Arial" panose="020B0604020202020204" pitchFamily="34" charset="0"/>
              </a:rPr>
              <a:t>Torre Community Partnership</a:t>
            </a:r>
          </a:p>
          <a:p>
            <a:r>
              <a:rPr lang="en-GB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Getting locked in his garage</a:t>
            </a:r>
            <a:br>
              <a:rPr lang="en-GB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en-GB" b="0" i="0" dirty="0" smtClean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10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271" t="35453" r="65370" b="23125"/>
          <a:stretch/>
        </p:blipFill>
        <p:spPr>
          <a:xfrm>
            <a:off x="829995" y="2840501"/>
            <a:ext cx="2118444" cy="30173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5" t="13566" r="5934" b="13643"/>
          <a:stretch/>
        </p:blipFill>
        <p:spPr>
          <a:xfrm>
            <a:off x="4677510" y="2840501"/>
            <a:ext cx="2166982" cy="30173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0" t="15443"/>
          <a:stretch/>
        </p:blipFill>
        <p:spPr>
          <a:xfrm rot="5400000">
            <a:off x="8210993" y="3070643"/>
            <a:ext cx="3029852" cy="2544641"/>
          </a:xfrm>
          <a:prstGeom prst="rect">
            <a:avLst/>
          </a:prstGeom>
        </p:spPr>
      </p:pic>
      <p:pic>
        <p:nvPicPr>
          <p:cNvPr id="8" name="Picture 2" descr="A rose between two thorns | Martin (Marty) Dowling | Flick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8" t="33251" r="34280" b="5732"/>
          <a:stretch/>
        </p:blipFill>
        <p:spPr bwMode="auto">
          <a:xfrm rot="20724114">
            <a:off x="5280354" y="5159421"/>
            <a:ext cx="666225" cy="119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83589" y="799463"/>
            <a:ext cx="9239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latin typeface="Brush Script MT" panose="03060802040406070304" pitchFamily="66" charset="0"/>
              </a:rPr>
              <a:t>Good luck and best wishes…</a:t>
            </a:r>
            <a:endParaRPr lang="en-GB" sz="7200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79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 rose between two thorns | Martin (Marty) Dowling | Flick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813" y="365796"/>
            <a:ext cx="8207669" cy="615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1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ramework | Framework Laptop pre-orders are now ope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6" r="15304"/>
          <a:stretch/>
        </p:blipFill>
        <p:spPr bwMode="auto">
          <a:xfrm rot="20364890">
            <a:off x="463866" y="2604390"/>
            <a:ext cx="4378978" cy="377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94"/>
          <a:stretch/>
        </p:blipFill>
        <p:spPr>
          <a:xfrm rot="668436">
            <a:off x="7254740" y="358581"/>
            <a:ext cx="4159135" cy="60662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2" t="48261" r="13710" b="23688"/>
          <a:stretch/>
        </p:blipFill>
        <p:spPr>
          <a:xfrm>
            <a:off x="4086593" y="323555"/>
            <a:ext cx="3581882" cy="38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8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rah Hawkswood (@bradecote) | Twit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4" b="17967"/>
          <a:stretch/>
        </p:blipFill>
        <p:spPr bwMode="auto">
          <a:xfrm rot="20834038">
            <a:off x="514861" y="1919519"/>
            <a:ext cx="3237881" cy="411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urkey (bird)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7704">
            <a:off x="6500203" y="1718028"/>
            <a:ext cx="5609206" cy="393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Eeyore | Disney Wiki | Fand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754" y="1577068"/>
            <a:ext cx="4335952" cy="358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12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File:Uk map wales.png - Wikimedia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919" y="126610"/>
            <a:ext cx="3677871" cy="614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Spreading your Sense of Humour | Humour As A Nursing Interven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3230">
            <a:off x="402502" y="1103461"/>
            <a:ext cx="4367162" cy="272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Sustaining Royal Navy manpower – the greatest challenge | Navy Looko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2772">
            <a:off x="6882121" y="1713662"/>
            <a:ext cx="4755723" cy="228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02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270" t="35453" r="73838" b="23125"/>
          <a:stretch/>
        </p:blipFill>
        <p:spPr>
          <a:xfrm rot="20850393">
            <a:off x="1073228" y="340234"/>
            <a:ext cx="2058459" cy="6077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8" r="3905"/>
          <a:stretch/>
        </p:blipFill>
        <p:spPr>
          <a:xfrm rot="5953773">
            <a:off x="6654212" y="627687"/>
            <a:ext cx="4251266" cy="58614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2" t="25891" r="13710" b="23688"/>
          <a:stretch/>
        </p:blipFill>
        <p:spPr>
          <a:xfrm>
            <a:off x="3298874" y="422030"/>
            <a:ext cx="3165231" cy="605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9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271" t="35453" r="65370" b="23125"/>
          <a:stretch/>
        </p:blipFill>
        <p:spPr>
          <a:xfrm>
            <a:off x="211016" y="999942"/>
            <a:ext cx="3291840" cy="46887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5" t="13566" r="5934" b="13643"/>
          <a:stretch/>
        </p:blipFill>
        <p:spPr>
          <a:xfrm>
            <a:off x="4058530" y="999942"/>
            <a:ext cx="3367263" cy="46887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0" t="15443"/>
          <a:stretch/>
        </p:blipFill>
        <p:spPr>
          <a:xfrm rot="5400000">
            <a:off x="7457635" y="1357557"/>
            <a:ext cx="4708075" cy="39541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58530" y="-77374"/>
            <a:ext cx="4332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latin typeface="Brush Script MT" panose="03060802040406070304" pitchFamily="66" charset="0"/>
              </a:rPr>
              <a:t>Mrs </a:t>
            </a:r>
            <a:r>
              <a:rPr lang="en-GB" sz="7200" dirty="0" err="1" smtClean="0">
                <a:latin typeface="Brush Script MT" panose="03060802040406070304" pitchFamily="66" charset="0"/>
              </a:rPr>
              <a:t>Deeley</a:t>
            </a:r>
            <a:endParaRPr lang="en-GB" sz="7200" dirty="0">
              <a:latin typeface="Brush Script MT" panose="030608020404060703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016" y="5657671"/>
            <a:ext cx="4332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latin typeface="Brush Script MT" panose="03060802040406070304" pitchFamily="66" charset="0"/>
              </a:rPr>
              <a:t>Mr Kelley</a:t>
            </a:r>
            <a:endParaRPr lang="en-GB" sz="7200" dirty="0">
              <a:latin typeface="Brush Script MT" panose="030608020404060703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0056" y="5657671"/>
            <a:ext cx="4332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latin typeface="Brush Script MT" panose="03060802040406070304" pitchFamily="66" charset="0"/>
              </a:rPr>
              <a:t>Mr Thomas</a:t>
            </a:r>
            <a:endParaRPr lang="en-GB" sz="7200" dirty="0">
              <a:latin typeface="Brush Script MT" panose="03060802040406070304" pitchFamily="66" charset="0"/>
            </a:endParaRPr>
          </a:p>
        </p:txBody>
      </p:sp>
      <p:pic>
        <p:nvPicPr>
          <p:cNvPr id="8" name="Picture 2" descr="A rose between two thorns | Martin (Marty) Dowling | Flick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8" t="33251" r="34280" b="5732"/>
          <a:stretch/>
        </p:blipFill>
        <p:spPr bwMode="auto">
          <a:xfrm rot="20724114">
            <a:off x="5317394" y="4726999"/>
            <a:ext cx="1035243" cy="186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11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5" t="13566" r="5934" b="13643"/>
          <a:stretch/>
        </p:blipFill>
        <p:spPr>
          <a:xfrm>
            <a:off x="211017" y="187552"/>
            <a:ext cx="2771334" cy="38589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8" t="30564" b="33333"/>
          <a:stretch/>
        </p:blipFill>
        <p:spPr>
          <a:xfrm>
            <a:off x="6608168" y="2678959"/>
            <a:ext cx="4645345" cy="39389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08997" y="238608"/>
            <a:ext cx="9601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effectLst/>
              </a:rPr>
              <a:t>Working in catering before St Margaret’s</a:t>
            </a:r>
          </a:p>
          <a:p>
            <a:r>
              <a:rPr lang="en-GB" dirty="0" smtClean="0">
                <a:effectLst/>
              </a:rPr>
              <a:t>Nearly 12 years at St Margaret’s, seeing children move from Reception to Year 6</a:t>
            </a:r>
          </a:p>
          <a:p>
            <a:r>
              <a:rPr lang="en-GB" dirty="0" smtClean="0"/>
              <a:t>After School Club</a:t>
            </a:r>
          </a:p>
          <a:p>
            <a:r>
              <a:rPr lang="en-GB" dirty="0" smtClean="0"/>
              <a:t>Catering </a:t>
            </a:r>
          </a:p>
          <a:p>
            <a:r>
              <a:rPr lang="en-GB" dirty="0" smtClean="0">
                <a:effectLst/>
              </a:rPr>
              <a:t>Enjoyed school theme days and decorating cakes</a:t>
            </a:r>
          </a:p>
          <a:p>
            <a:r>
              <a:rPr lang="en-GB" dirty="0" smtClean="0">
                <a:effectLst/>
              </a:rPr>
              <a:t> </a:t>
            </a:r>
          </a:p>
          <a:p>
            <a:r>
              <a:rPr lang="en-GB" dirty="0" smtClean="0"/>
              <a:t>New adventure:</a:t>
            </a:r>
            <a:endParaRPr lang="en-GB" dirty="0" smtClean="0">
              <a:effectLst/>
            </a:endParaRPr>
          </a:p>
          <a:p>
            <a:r>
              <a:rPr lang="en-GB" dirty="0" smtClean="0">
                <a:effectLst/>
              </a:rPr>
              <a:t>Looking forwards to seeing her son in Wales and spending time with grandchildren</a:t>
            </a:r>
            <a:br>
              <a:rPr lang="en-GB" dirty="0" smtClean="0">
                <a:effectLst/>
              </a:rPr>
            </a:br>
            <a:endParaRPr lang="en-GB" dirty="0"/>
          </a:p>
        </p:txBody>
      </p:sp>
      <p:pic>
        <p:nvPicPr>
          <p:cNvPr id="12290" name="Picture 2" descr="These are the best fish and chips in the Bognor Regis area - according to  Tripadvisor | Bognor Regis Obser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1651">
            <a:off x="2529639" y="2951025"/>
            <a:ext cx="3714696" cy="263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91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271" t="35453" r="65370" b="23125"/>
          <a:stretch/>
        </p:blipFill>
        <p:spPr>
          <a:xfrm>
            <a:off x="302456" y="331902"/>
            <a:ext cx="2912683" cy="41486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30991" y="557394"/>
            <a:ext cx="79552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Worked in computing before joining us</a:t>
            </a:r>
          </a:p>
          <a:p>
            <a:r>
              <a:rPr lang="en-GB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Nearly 9 years at St Margaret’s</a:t>
            </a:r>
          </a:p>
          <a:p>
            <a:r>
              <a:rPr lang="en-GB" dirty="0" smtClean="0">
                <a:solidFill>
                  <a:srgbClr val="222222"/>
                </a:solidFill>
                <a:latin typeface="Arial" panose="020B0604020202020204" pitchFamily="34" charset="0"/>
              </a:rPr>
              <a:t>Made St Margaret’s work – behind the scenes in the digital lockdown world e.g. Chromebooks</a:t>
            </a:r>
          </a:p>
          <a:p>
            <a:r>
              <a:rPr lang="en-GB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Talented writer with a great sense of humour making staff laugh</a:t>
            </a:r>
          </a:p>
          <a:p>
            <a:endParaRPr lang="en-GB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222222"/>
                </a:solidFill>
                <a:latin typeface="Arial" panose="020B0604020202020204" pitchFamily="34" charset="0"/>
              </a:rPr>
              <a:t>New adventure:</a:t>
            </a:r>
          </a:p>
          <a:p>
            <a:endParaRPr lang="en-GB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222222"/>
                </a:solidFill>
                <a:latin typeface="Arial" panose="020B0604020202020204" pitchFamily="34" charset="0"/>
              </a:rPr>
              <a:t>Growing his own fruit and vegetables</a:t>
            </a:r>
          </a:p>
          <a:p>
            <a:r>
              <a:rPr lang="en-GB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Saving the worl</a:t>
            </a:r>
            <a:r>
              <a:rPr lang="en-GB" dirty="0" smtClean="0">
                <a:solidFill>
                  <a:srgbClr val="222222"/>
                </a:solidFill>
                <a:latin typeface="Arial" panose="020B0604020202020204" pitchFamily="34" charset="0"/>
              </a:rPr>
              <a:t>d with renewable energy</a:t>
            </a:r>
          </a:p>
          <a:p>
            <a:r>
              <a:rPr lang="en-GB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Reading, reading and more reading</a:t>
            </a:r>
          </a:p>
        </p:txBody>
      </p:sp>
      <p:pic>
        <p:nvPicPr>
          <p:cNvPr id="13314" name="Picture 2" descr="Kathy Schrock&amp;#39;s Kaffeeklatsch: Samsung Chromebook: First impress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853">
            <a:off x="7830477" y="2841144"/>
            <a:ext cx="4045822" cy="373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5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203</Words>
  <Application>Microsoft Office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Brush Script MT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St. Margaret's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Teacher1</dc:creator>
  <cp:lastModifiedBy>Teacher1</cp:lastModifiedBy>
  <cp:revision>27</cp:revision>
  <dcterms:created xsi:type="dcterms:W3CDTF">2021-10-21T09:26:57Z</dcterms:created>
  <dcterms:modified xsi:type="dcterms:W3CDTF">2021-10-21T18:27:58Z</dcterms:modified>
</cp:coreProperties>
</file>