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72" r:id="rId2"/>
  </p:sldMasterIdLst>
  <p:notesMasterIdLst>
    <p:notesMasterId r:id="rId15"/>
  </p:notesMasterIdLst>
  <p:handoutMasterIdLst>
    <p:handoutMasterId r:id="rId16"/>
  </p:handoutMasterIdLst>
  <p:sldIdLst>
    <p:sldId id="264" r:id="rId3"/>
    <p:sldId id="273" r:id="rId4"/>
    <p:sldId id="274" r:id="rId5"/>
    <p:sldId id="275" r:id="rId6"/>
    <p:sldId id="276" r:id="rId7"/>
    <p:sldId id="277" r:id="rId8"/>
    <p:sldId id="280" r:id="rId9"/>
    <p:sldId id="278" r:id="rId10"/>
    <p:sldId id="282" r:id="rId11"/>
    <p:sldId id="279" r:id="rId12"/>
    <p:sldId id="270" r:id="rId13"/>
    <p:sldId id="283" r:id="rId14"/>
  </p:sldIdLst>
  <p:sldSz cx="9144000" cy="6858000" type="screen4x3"/>
  <p:notesSz cx="6858000" cy="9144000"/>
  <p:embeddedFontLst>
    <p:embeddedFont>
      <p:font typeface="Twinkl" panose="020B0604020202020204" charset="0"/>
      <p:regular r:id="rId17"/>
      <p:bold r:id="rId18"/>
    </p:embeddedFont>
    <p:embeddedFont>
      <p:font typeface="Calibri" panose="020F0502020204030204" pitchFamily="34" charset="0"/>
      <p:regular r:id="rId19"/>
      <p:bold r:id="rId20"/>
      <p:italic r:id="rId21"/>
      <p:boldItalic r:id="rId22"/>
    </p:embeddedFont>
    <p:embeddedFont>
      <p:font typeface="Roboto" panose="020B0604020202020204" charset="0"/>
      <p:regular r:id="rId23"/>
      <p:bold r:id="rId24"/>
      <p:italic r:id="rId25"/>
      <p:boldItalic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4" pos="340" userDrawn="1">
          <p15:clr>
            <a:srgbClr val="A4A3A4"/>
          </p15:clr>
        </p15:guide>
        <p15:guide id="5" orient="horz" pos="3974" userDrawn="1">
          <p15:clr>
            <a:srgbClr val="A4A3A4"/>
          </p15:clr>
        </p15:guide>
        <p15:guide id="6" pos="5420" userDrawn="1">
          <p15:clr>
            <a:srgbClr val="A4A3A4"/>
          </p15:clr>
        </p15:guide>
        <p15:guide id="7" orient="horz" pos="346" userDrawn="1">
          <p15:clr>
            <a:srgbClr val="A4A3A4"/>
          </p15:clr>
        </p15:guide>
        <p15:guide id="8" pos="476" userDrawn="1">
          <p15:clr>
            <a:srgbClr val="A4A3A4"/>
          </p15:clr>
        </p15:guide>
        <p15:guide id="9" orient="horz" pos="482" userDrawn="1">
          <p15:clr>
            <a:srgbClr val="A4A3A4"/>
          </p15:clr>
        </p15:guide>
        <p15:guide id="10" orient="horz" pos="3838" userDrawn="1">
          <p15:clr>
            <a:srgbClr val="A4A3A4"/>
          </p15:clr>
        </p15:guide>
        <p15:guide id="11" pos="528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009386"/>
    <a:srgbClr val="EAB3D2"/>
    <a:srgbClr val="CA095B"/>
    <a:srgbClr val="25B7BC"/>
    <a:srgbClr val="67C18D"/>
    <a:srgbClr val="21A6F9"/>
    <a:srgbClr val="4DB1E3"/>
    <a:srgbClr val="E34192"/>
    <a:srgbClr val="18A0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howGuides="1">
      <p:cViewPr varScale="1">
        <p:scale>
          <a:sx n="73" d="100"/>
          <a:sy n="73" d="100"/>
        </p:scale>
        <p:origin x="1278" y="72"/>
      </p:cViewPr>
      <p:guideLst>
        <p:guide orient="horz" pos="2160"/>
        <p:guide pos="2880"/>
        <p:guide pos="340"/>
        <p:guide orient="horz" pos="3974"/>
        <p:guide pos="5420"/>
        <p:guide orient="horz" pos="346"/>
        <p:guide pos="476"/>
        <p:guide orient="horz" pos="482"/>
        <p:guide orient="horz" pos="3838"/>
        <p:guide pos="5284"/>
      </p:guideLst>
    </p:cSldViewPr>
  </p:slideViewPr>
  <p:notesTextViewPr>
    <p:cViewPr>
      <p:scale>
        <a:sx n="3" d="2"/>
        <a:sy n="3" d="2"/>
      </p:scale>
      <p:origin x="0" y="0"/>
    </p:cViewPr>
  </p:notesTextViewPr>
  <p:notesViewPr>
    <p:cSldViewPr snapToGrid="0" showGuides="1">
      <p:cViewPr varScale="1">
        <p:scale>
          <a:sx n="58" d="100"/>
          <a:sy n="58" d="100"/>
        </p:scale>
        <p:origin x="196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1.xml"/><Relationship Id="rId21"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font" Target="fonts/font4.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5" Type="http://schemas.openxmlformats.org/officeDocument/2006/relationships/slide" Target="slides/slide3.xml"/><Relationship Id="rId15" Type="http://schemas.openxmlformats.org/officeDocument/2006/relationships/notesMaster" Target="notesMasters/notesMaster1.xml"/><Relationship Id="rId23" Type="http://schemas.openxmlformats.org/officeDocument/2006/relationships/font" Target="fonts/font7.fntdata"/><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B34F151-63AC-41CE-96F5-7702E930870C}" type="datetimeFigureOut">
              <a:rPr lang="en-GB" smtClean="0"/>
              <a:t>02/05/2023</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76B846-B279-40AC-BFF5-DBC4013370C2}" type="slidenum">
              <a:rPr lang="en-GB" smtClean="0"/>
              <a:t>‹#›</a:t>
            </a:fld>
            <a:endParaRPr lang="en-GB"/>
          </a:p>
        </p:txBody>
      </p:sp>
    </p:spTree>
    <p:extLst>
      <p:ext uri="{BB962C8B-B14F-4D97-AF65-F5344CB8AC3E}">
        <p14:creationId xmlns:p14="http://schemas.microsoft.com/office/powerpoint/2010/main" val="2645397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02C5D1-7818-41B5-ABAD-5E4B38A5388F}" type="datetimeFigureOut">
              <a:rPr lang="en-GB" smtClean="0"/>
              <a:t>02/05/2023</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521341-850D-40E1-BB3D-87946DC9B06D}" type="slidenum">
              <a:rPr lang="en-GB" smtClean="0"/>
              <a:t>‹#›</a:t>
            </a:fld>
            <a:endParaRPr lang="en-GB"/>
          </a:p>
        </p:txBody>
      </p:sp>
    </p:spTree>
    <p:extLst>
      <p:ext uri="{BB962C8B-B14F-4D97-AF65-F5344CB8AC3E}">
        <p14:creationId xmlns:p14="http://schemas.microsoft.com/office/powerpoint/2010/main" val="847048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hyperlink" Target="https://www.twinkl.co.uk/"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hyperlink" Target="https://www.twinkl.co.uk/"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a:hlinkClick r:id="rId2"/>
          </p:cNvPr>
          <p:cNvSpPr/>
          <p:nvPr userDrawn="1"/>
        </p:nvSpPr>
        <p:spPr>
          <a:xfrm>
            <a:off x="4137660" y="3152488"/>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37040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80000"/>
            </a:schemeClr>
          </a:solidFill>
          <a:ln w="25400" cap="rnd">
            <a:solidFill>
              <a:srgbClr val="CA095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457198" y="438151"/>
            <a:ext cx="8220075" cy="994306"/>
          </a:xfrm>
          <a:prstGeom prst="roundRect">
            <a:avLst>
              <a:gd name="adj" fmla="val 9641"/>
            </a:avLst>
          </a:prstGeom>
        </p:spPr>
        <p:txBody>
          <a:bodyPr>
            <a:noAutofit/>
          </a:bodyPr>
          <a:lstStyle>
            <a:lvl1pPr>
              <a:defRPr sz="3600">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2610794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ims Slide">
    <p:spTree>
      <p:nvGrpSpPr>
        <p:cNvPr id="1" name=""/>
        <p:cNvGrpSpPr/>
        <p:nvPr/>
      </p:nvGrpSpPr>
      <p:grpSpPr>
        <a:xfrm>
          <a:off x="0" y="0"/>
          <a:ext cx="0" cy="0"/>
          <a:chOff x="0" y="0"/>
          <a:chExt cx="0" cy="0"/>
        </a:xfrm>
      </p:grpSpPr>
      <p:sp>
        <p:nvSpPr>
          <p:cNvPr id="2" name="Rounded Rectangle 24">
            <a:extLst>
              <a:ext uri="{FF2B5EF4-FFF2-40B4-BE49-F238E27FC236}">
                <a16:creationId xmlns:a16="http://schemas.microsoft.com/office/drawing/2014/main" id="{D00ECC8E-1AC3-4E6C-A19B-0A141ABB9071}"/>
              </a:ext>
            </a:extLst>
          </p:cNvPr>
          <p:cNvSpPr/>
          <p:nvPr userDrawn="1"/>
        </p:nvSpPr>
        <p:spPr bwMode="auto">
          <a:xfrm>
            <a:off x="503239" y="2930434"/>
            <a:ext cx="8137524" cy="3414803"/>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3" name="Rounded Rectangle 23">
            <a:extLst>
              <a:ext uri="{FF2B5EF4-FFF2-40B4-BE49-F238E27FC236}">
                <a16:creationId xmlns:a16="http://schemas.microsoft.com/office/drawing/2014/main" id="{D34100E7-28EA-4EB7-A437-37BB3EE7034D}"/>
              </a:ext>
            </a:extLst>
          </p:cNvPr>
          <p:cNvSpPr/>
          <p:nvPr userDrawn="1"/>
        </p:nvSpPr>
        <p:spPr bwMode="auto">
          <a:xfrm>
            <a:off x="503239" y="512763"/>
            <a:ext cx="8137524" cy="2193019"/>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12" name="Text Placeholder 9">
            <a:extLst>
              <a:ext uri="{FF2B5EF4-FFF2-40B4-BE49-F238E27FC236}">
                <a16:creationId xmlns:a16="http://schemas.microsoft.com/office/drawing/2014/main" id="{BAFFD08E-D8F1-4950-9C0C-AB7477306E53}"/>
              </a:ext>
            </a:extLst>
          </p:cNvPr>
          <p:cNvSpPr>
            <a:spLocks noGrp="1"/>
          </p:cNvSpPr>
          <p:nvPr>
            <p:ph type="body" sz="quarter" idx="10" hasCustomPrompt="1"/>
          </p:nvPr>
        </p:nvSpPr>
        <p:spPr>
          <a:xfrm>
            <a:off x="755651" y="1037017"/>
            <a:ext cx="7632699" cy="1469216"/>
          </a:xfrm>
          <a:prstGeom prst="roundRect">
            <a:avLst>
              <a:gd name="adj" fmla="val 2585"/>
            </a:avLst>
          </a:prstGeom>
        </p:spPr>
        <p:txBody>
          <a:bodyPr>
            <a:spAutoFit/>
          </a:bodyPr>
          <a:lstStyle>
            <a:lvl1pPr>
              <a:defRPr/>
            </a:lvl1pPr>
          </a:lstStyle>
          <a:p>
            <a:r>
              <a:rPr lang="en-GB" dirty="0">
                <a:latin typeface="Twinkl" pitchFamily="50" charset="0"/>
              </a:rPr>
              <a:t>Statement 1 Lorem ipsum </a:t>
            </a:r>
            <a:r>
              <a:rPr lang="en-GB" dirty="0" err="1">
                <a:latin typeface="Twinkl" pitchFamily="50" charset="0"/>
              </a:rPr>
              <a:t>dolor</a:t>
            </a:r>
            <a:r>
              <a:rPr lang="en-GB" dirty="0">
                <a:latin typeface="Twinkl" pitchFamily="50" charset="0"/>
              </a:rPr>
              <a:t> sit </a:t>
            </a:r>
            <a:r>
              <a:rPr lang="en-GB" dirty="0" err="1">
                <a:latin typeface="Twinkl" pitchFamily="50" charset="0"/>
              </a:rPr>
              <a:t>amet</a:t>
            </a:r>
            <a:r>
              <a:rPr lang="en-GB" dirty="0">
                <a:latin typeface="Twinkl" pitchFamily="50" charset="0"/>
              </a:rPr>
              <a:t>, </a:t>
            </a:r>
            <a:r>
              <a:rPr lang="en-GB" dirty="0" err="1">
                <a:latin typeface="Twinkl" pitchFamily="50" charset="0"/>
              </a:rPr>
              <a:t>consectetur</a:t>
            </a:r>
            <a:r>
              <a:rPr lang="en-GB" dirty="0">
                <a:latin typeface="Twinkl" pitchFamily="50" charset="0"/>
              </a:rPr>
              <a:t> </a:t>
            </a:r>
            <a:r>
              <a:rPr lang="en-GB" dirty="0" err="1">
                <a:latin typeface="Twinkl" pitchFamily="50" charset="0"/>
              </a:rPr>
              <a:t>adipiscing</a:t>
            </a:r>
            <a:r>
              <a:rPr lang="en-GB" dirty="0">
                <a:latin typeface="Twinkl" pitchFamily="50" charset="0"/>
              </a:rPr>
              <a:t> </a:t>
            </a:r>
            <a:r>
              <a:rPr lang="en-GB" dirty="0" err="1">
                <a:latin typeface="Twinkl" pitchFamily="50" charset="0"/>
              </a:rPr>
              <a:t>elit</a:t>
            </a:r>
            <a:r>
              <a:rPr lang="en-GB" dirty="0">
                <a:latin typeface="Twinkl" pitchFamily="50" charset="0"/>
              </a:rPr>
              <a:t>.</a:t>
            </a:r>
          </a:p>
          <a:p>
            <a:r>
              <a:rPr lang="en-GB" dirty="0">
                <a:latin typeface="Twinkl" pitchFamily="50" charset="0"/>
              </a:rPr>
              <a:t>Statement 2</a:t>
            </a:r>
          </a:p>
          <a:p>
            <a:pPr lvl="1"/>
            <a:r>
              <a:rPr lang="en-GB" sz="1800" dirty="0">
                <a:latin typeface="Twinkl" pitchFamily="50" charset="0"/>
              </a:rPr>
              <a:t>Sub statement</a:t>
            </a:r>
          </a:p>
        </p:txBody>
      </p:sp>
      <p:sp>
        <p:nvSpPr>
          <p:cNvPr id="13" name="Text Placeholder 9">
            <a:extLst>
              <a:ext uri="{FF2B5EF4-FFF2-40B4-BE49-F238E27FC236}">
                <a16:creationId xmlns:a16="http://schemas.microsoft.com/office/drawing/2014/main" id="{D99DBCE3-B6AA-4708-994C-5096C6F0D38E}"/>
              </a:ext>
            </a:extLst>
          </p:cNvPr>
          <p:cNvSpPr>
            <a:spLocks noGrp="1"/>
          </p:cNvSpPr>
          <p:nvPr>
            <p:ph type="body" sz="quarter" idx="11" hasCustomPrompt="1"/>
          </p:nvPr>
        </p:nvSpPr>
        <p:spPr>
          <a:xfrm>
            <a:off x="755651" y="3445623"/>
            <a:ext cx="7632699" cy="1469216"/>
          </a:xfrm>
          <a:prstGeom prst="roundRect">
            <a:avLst>
              <a:gd name="adj" fmla="val 2585"/>
            </a:avLst>
          </a:prstGeom>
        </p:spPr>
        <p:txBody>
          <a:bodyPr>
            <a:spAutoFit/>
          </a:bodyPr>
          <a:lstStyle>
            <a:lvl1pPr>
              <a:defRPr/>
            </a:lvl1pPr>
          </a:lstStyle>
          <a:p>
            <a:r>
              <a:rPr lang="en-GB" dirty="0">
                <a:latin typeface="Twinkl" pitchFamily="50" charset="0"/>
              </a:rPr>
              <a:t>Statement 1 Lorem ipsum </a:t>
            </a:r>
            <a:r>
              <a:rPr lang="en-GB" dirty="0" err="1">
                <a:latin typeface="Twinkl" pitchFamily="50" charset="0"/>
              </a:rPr>
              <a:t>dolor</a:t>
            </a:r>
            <a:r>
              <a:rPr lang="en-GB" dirty="0">
                <a:latin typeface="Twinkl" pitchFamily="50" charset="0"/>
              </a:rPr>
              <a:t> sit </a:t>
            </a:r>
            <a:r>
              <a:rPr lang="en-GB" dirty="0" err="1">
                <a:latin typeface="Twinkl" pitchFamily="50" charset="0"/>
              </a:rPr>
              <a:t>amet</a:t>
            </a:r>
            <a:r>
              <a:rPr lang="en-GB" dirty="0">
                <a:latin typeface="Twinkl" pitchFamily="50" charset="0"/>
              </a:rPr>
              <a:t>, </a:t>
            </a:r>
            <a:r>
              <a:rPr lang="en-GB" dirty="0" err="1">
                <a:latin typeface="Twinkl" pitchFamily="50" charset="0"/>
              </a:rPr>
              <a:t>consectetur</a:t>
            </a:r>
            <a:r>
              <a:rPr lang="en-GB" dirty="0">
                <a:latin typeface="Twinkl" pitchFamily="50" charset="0"/>
              </a:rPr>
              <a:t> </a:t>
            </a:r>
            <a:r>
              <a:rPr lang="en-GB" dirty="0" err="1">
                <a:latin typeface="Twinkl" pitchFamily="50" charset="0"/>
              </a:rPr>
              <a:t>adipiscing</a:t>
            </a:r>
            <a:r>
              <a:rPr lang="en-GB" dirty="0">
                <a:latin typeface="Twinkl" pitchFamily="50" charset="0"/>
              </a:rPr>
              <a:t> </a:t>
            </a:r>
            <a:r>
              <a:rPr lang="en-GB" dirty="0" err="1">
                <a:latin typeface="Twinkl" pitchFamily="50" charset="0"/>
              </a:rPr>
              <a:t>elit</a:t>
            </a:r>
            <a:r>
              <a:rPr lang="en-GB" dirty="0">
                <a:latin typeface="Twinkl" pitchFamily="50" charset="0"/>
              </a:rPr>
              <a:t>.</a:t>
            </a:r>
          </a:p>
          <a:p>
            <a:r>
              <a:rPr lang="en-GB" dirty="0">
                <a:latin typeface="Twinkl" pitchFamily="50" charset="0"/>
              </a:rPr>
              <a:t>Statement 2</a:t>
            </a:r>
          </a:p>
          <a:p>
            <a:pPr lvl="1"/>
            <a:r>
              <a:rPr lang="en-GB" sz="1800" dirty="0">
                <a:latin typeface="Twinkl" pitchFamily="50" charset="0"/>
              </a:rPr>
              <a:t>Sub statement</a:t>
            </a:r>
          </a:p>
        </p:txBody>
      </p:sp>
      <p:sp>
        <p:nvSpPr>
          <p:cNvPr id="15" name="Text Placeholder 8">
            <a:extLst>
              <a:ext uri="{FF2B5EF4-FFF2-40B4-BE49-F238E27FC236}">
                <a16:creationId xmlns:a16="http://schemas.microsoft.com/office/drawing/2014/main" id="{E9191366-6C10-435F-A2F8-6CBD1318FD96}"/>
              </a:ext>
            </a:extLst>
          </p:cNvPr>
          <p:cNvSpPr>
            <a:spLocks noGrp="1"/>
          </p:cNvSpPr>
          <p:nvPr>
            <p:ph type="body" sz="quarter" idx="12" hasCustomPrompt="1"/>
          </p:nvPr>
        </p:nvSpPr>
        <p:spPr>
          <a:xfrm>
            <a:off x="755650" y="512763"/>
            <a:ext cx="7632700" cy="503237"/>
          </a:xfrm>
          <a:prstGeom prst="roundRect">
            <a:avLst>
              <a:gd name="adj" fmla="val 2585"/>
            </a:avLst>
          </a:prstGeom>
        </p:spPr>
        <p:txBody>
          <a:bodyPr lIns="0" tIns="252000" rIns="0" bIns="0" anchor="ctr" anchorCtr="0">
            <a:noAutofit/>
          </a:bodyPr>
          <a:lstStyle>
            <a:lvl1pPr marL="0" indent="0" algn="ctr">
              <a:buNone/>
              <a:defRPr sz="3600" b="1"/>
            </a:lvl1pPr>
          </a:lstStyle>
          <a:p>
            <a:pPr lvl="0"/>
            <a:r>
              <a:rPr lang="en-US" dirty="0"/>
              <a:t>Aim</a:t>
            </a:r>
            <a:endParaRPr lang="en-GB" dirty="0"/>
          </a:p>
        </p:txBody>
      </p:sp>
      <p:sp>
        <p:nvSpPr>
          <p:cNvPr id="17" name="Text Placeholder 8">
            <a:extLst>
              <a:ext uri="{FF2B5EF4-FFF2-40B4-BE49-F238E27FC236}">
                <a16:creationId xmlns:a16="http://schemas.microsoft.com/office/drawing/2014/main" id="{6758EDAF-8492-4BF5-93A1-EA11C5D83003}"/>
              </a:ext>
            </a:extLst>
          </p:cNvPr>
          <p:cNvSpPr>
            <a:spLocks noGrp="1"/>
          </p:cNvSpPr>
          <p:nvPr>
            <p:ph type="body" sz="quarter" idx="13" hasCustomPrompt="1"/>
          </p:nvPr>
        </p:nvSpPr>
        <p:spPr>
          <a:xfrm>
            <a:off x="755649" y="2930434"/>
            <a:ext cx="7632700" cy="503237"/>
          </a:xfrm>
          <a:prstGeom prst="roundRect">
            <a:avLst>
              <a:gd name="adj" fmla="val 2585"/>
            </a:avLst>
          </a:prstGeom>
        </p:spPr>
        <p:txBody>
          <a:bodyPr lIns="0" tIns="252000" rIns="0" bIns="0" anchor="ctr" anchorCtr="0">
            <a:noAutofit/>
          </a:bodyPr>
          <a:lstStyle>
            <a:lvl1pPr marL="0" indent="0" algn="ctr">
              <a:buNone/>
              <a:defRPr sz="3600" b="1"/>
            </a:lvl1pPr>
          </a:lstStyle>
          <a:p>
            <a:pPr lvl="0"/>
            <a:r>
              <a:rPr lang="en-US" dirty="0"/>
              <a:t>Success Criteria</a:t>
            </a:r>
            <a:endParaRPr lang="en-GB" dirty="0"/>
          </a:p>
        </p:txBody>
      </p:sp>
    </p:spTree>
    <p:extLst>
      <p:ext uri="{BB962C8B-B14F-4D97-AF65-F5344CB8AC3E}">
        <p14:creationId xmlns:p14="http://schemas.microsoft.com/office/powerpoint/2010/main" val="2257523209"/>
      </p:ext>
    </p:extLst>
  </p:cSld>
  <p:clrMapOvr>
    <a:masterClrMapping/>
  </p:clrMapOvr>
  <p:extLst mod="1">
    <p:ext uri="{DCECCB84-F9BA-43D5-87BE-67443E8EF086}">
      <p15:sldGuideLst xmlns:p15="http://schemas.microsoft.com/office/powerpoint/2012/main">
        <p15:guide id="1" orient="horz" pos="640" userDrawn="1">
          <p15:clr>
            <a:srgbClr val="F26B43"/>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4" name="Rectangle 3">
            <a:hlinkClick r:id="rId2"/>
          </p:cNvPr>
          <p:cNvSpPr/>
          <p:nvPr userDrawn="1"/>
        </p:nvSpPr>
        <p:spPr>
          <a:xfrm>
            <a:off x="4137660" y="3152488"/>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81973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udio/Video Disclaimer">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7" name="Rectangle 6">
            <a:extLst>
              <a:ext uri="{FF2B5EF4-FFF2-40B4-BE49-F238E27FC236}">
                <a16:creationId xmlns:a16="http://schemas.microsoft.com/office/drawing/2014/main" id="{FFC63B62-F6F8-4A70-935A-0CBCE04C051B}"/>
              </a:ext>
            </a:extLst>
          </p:cNvPr>
          <p:cNvSpPr/>
          <p:nvPr userDrawn="1"/>
        </p:nvSpPr>
        <p:spPr>
          <a:xfrm>
            <a:off x="755650" y="2209045"/>
            <a:ext cx="2382662" cy="3604671"/>
          </a:xfrm>
          <a:prstGeom prst="rect">
            <a:avLst/>
          </a:prstGeom>
          <a:solidFill>
            <a:srgbClr val="AC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
          </a:p>
        </p:txBody>
      </p:sp>
      <p:sp>
        <p:nvSpPr>
          <p:cNvPr id="9" name="Rectangle 8">
            <a:extLst>
              <a:ext uri="{FF2B5EF4-FFF2-40B4-BE49-F238E27FC236}">
                <a16:creationId xmlns:a16="http://schemas.microsoft.com/office/drawing/2014/main" id="{F19AD57E-3485-41E5-86B7-DD796C8FF6EE}"/>
              </a:ext>
            </a:extLst>
          </p:cNvPr>
          <p:cNvSpPr/>
          <p:nvPr userDrawn="1"/>
        </p:nvSpPr>
        <p:spPr>
          <a:xfrm>
            <a:off x="3380669" y="2209045"/>
            <a:ext cx="2382662" cy="3604671"/>
          </a:xfrm>
          <a:prstGeom prst="rect">
            <a:avLst/>
          </a:prstGeom>
          <a:solidFill>
            <a:srgbClr val="AC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
          </a:p>
        </p:txBody>
      </p:sp>
      <p:sp>
        <p:nvSpPr>
          <p:cNvPr id="10" name="Rectangle 9">
            <a:extLst>
              <a:ext uri="{FF2B5EF4-FFF2-40B4-BE49-F238E27FC236}">
                <a16:creationId xmlns:a16="http://schemas.microsoft.com/office/drawing/2014/main" id="{2A702136-D7DD-49CD-A4E0-42B0D1BAFEFE}"/>
              </a:ext>
            </a:extLst>
          </p:cNvPr>
          <p:cNvSpPr/>
          <p:nvPr userDrawn="1"/>
        </p:nvSpPr>
        <p:spPr>
          <a:xfrm>
            <a:off x="6005688" y="2209045"/>
            <a:ext cx="2382662" cy="3604671"/>
          </a:xfrm>
          <a:prstGeom prst="rect">
            <a:avLst/>
          </a:prstGeom>
          <a:solidFill>
            <a:srgbClr val="AC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
          </a:p>
        </p:txBody>
      </p:sp>
      <p:pic>
        <p:nvPicPr>
          <p:cNvPr id="12" name="Picture 1">
            <a:extLst>
              <a:ext uri="{FF2B5EF4-FFF2-40B4-BE49-F238E27FC236}">
                <a16:creationId xmlns:a16="http://schemas.microsoft.com/office/drawing/2014/main" id="{3124EECE-F7EF-4595-9620-68FD0E5E79FF}"/>
              </a:ext>
            </a:extLst>
          </p:cNvPr>
          <p:cNvPicPr>
            <a:picLocks noChangeAspect="1"/>
          </p:cNvPicPr>
          <p:nvPr userDrawn="1"/>
        </p:nvPicPr>
        <p:blipFill>
          <a:blip r:embed="rId2">
            <a:extLst>
              <a:ext uri="{28A0092B-C50C-407E-A947-70E740481C1C}">
                <a14:useLocalDpi xmlns:a14="http://schemas.microsoft.com/office/drawing/2010/main" val="0"/>
              </a:ext>
            </a:extLst>
          </a:blip>
          <a:srcRect l="14311" t="18852" r="58228" b="54654"/>
          <a:stretch>
            <a:fillRect/>
          </a:stretch>
        </p:blipFill>
        <p:spPr bwMode="auto">
          <a:xfrm>
            <a:off x="1088144" y="2435955"/>
            <a:ext cx="1717675" cy="1150938"/>
          </a:xfrm>
          <a:prstGeom prst="rect">
            <a:avLst/>
          </a:prstGeom>
          <a:noFill/>
          <a:ln w="12700">
            <a:solidFill>
              <a:srgbClr val="E34192"/>
            </a:solidFill>
            <a:miter lim="800000"/>
            <a:headEnd/>
            <a:tailEnd/>
          </a:ln>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606CC5B3-3D32-4C6C-8E1F-3758561C1FA7}"/>
              </a:ext>
            </a:extLst>
          </p:cNvPr>
          <p:cNvPicPr>
            <a:picLocks noChangeAspect="1"/>
          </p:cNvPicPr>
          <p:nvPr userDrawn="1"/>
        </p:nvPicPr>
        <p:blipFill>
          <a:blip r:embed="rId3">
            <a:extLst>
              <a:ext uri="{28A0092B-C50C-407E-A947-70E740481C1C}">
                <a14:useLocalDpi xmlns:a14="http://schemas.microsoft.com/office/drawing/2010/main" val="0"/>
              </a:ext>
            </a:extLst>
          </a:blip>
          <a:srcRect l="15067" t="26003" r="44786" b="11296"/>
          <a:stretch>
            <a:fillRect/>
          </a:stretch>
        </p:blipFill>
        <p:spPr bwMode="auto">
          <a:xfrm>
            <a:off x="1088144" y="3771617"/>
            <a:ext cx="1717675" cy="1857375"/>
          </a:xfrm>
          <a:prstGeom prst="rect">
            <a:avLst/>
          </a:prstGeom>
          <a:noFill/>
          <a:ln w="12700">
            <a:solidFill>
              <a:srgbClr val="E34192"/>
            </a:solidFill>
            <a:miter lim="800000"/>
            <a:headEnd/>
            <a:tailEnd/>
          </a:ln>
          <a:extLst>
            <a:ext uri="{909E8E84-426E-40DD-AFC4-6F175D3DCCD1}">
              <a14:hiddenFill xmlns:a14="http://schemas.microsoft.com/office/drawing/2010/main">
                <a:solidFill>
                  <a:srgbClr val="FFFFFF"/>
                </a:solidFill>
              </a14:hiddenFill>
            </a:ext>
          </a:extLst>
        </p:spPr>
      </p:pic>
      <p:sp>
        <p:nvSpPr>
          <p:cNvPr id="14" name="Title 2">
            <a:extLst>
              <a:ext uri="{FF2B5EF4-FFF2-40B4-BE49-F238E27FC236}">
                <a16:creationId xmlns:a16="http://schemas.microsoft.com/office/drawing/2014/main" id="{A7697262-5601-4023-B08E-475497092739}"/>
              </a:ext>
            </a:extLst>
          </p:cNvPr>
          <p:cNvSpPr>
            <a:spLocks/>
          </p:cNvSpPr>
          <p:nvPr userDrawn="1"/>
        </p:nvSpPr>
        <p:spPr bwMode="auto">
          <a:xfrm>
            <a:off x="457200" y="6283683"/>
            <a:ext cx="8220075" cy="715963"/>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252000" tIns="252000" rIns="252000" bIns="252000" anchor="ctr" anchorCtr="1"/>
          <a:lstStyle>
            <a:lvl1pPr>
              <a:defRPr>
                <a:solidFill>
                  <a:schemeClr val="tx1"/>
                </a:solidFill>
                <a:latin typeface="Twinkl" pitchFamily="2" charset="0"/>
              </a:defRPr>
            </a:lvl1pPr>
            <a:lvl2pPr marL="742950" indent="-285750">
              <a:defRPr>
                <a:solidFill>
                  <a:schemeClr val="tx1"/>
                </a:solidFill>
                <a:latin typeface="Twinkl" pitchFamily="2" charset="0"/>
              </a:defRPr>
            </a:lvl2pPr>
            <a:lvl3pPr marL="1143000" indent="-228600">
              <a:defRPr>
                <a:solidFill>
                  <a:schemeClr val="tx1"/>
                </a:solidFill>
                <a:latin typeface="Twinkl" pitchFamily="2" charset="0"/>
              </a:defRPr>
            </a:lvl3pPr>
            <a:lvl4pPr marL="1600200" indent="-228600">
              <a:defRPr>
                <a:solidFill>
                  <a:schemeClr val="tx1"/>
                </a:solidFill>
                <a:latin typeface="Twinkl" pitchFamily="2" charset="0"/>
              </a:defRPr>
            </a:lvl4pPr>
            <a:lvl5pPr marL="2057400" indent="-228600">
              <a:defRPr>
                <a:solidFill>
                  <a:schemeClr val="tx1"/>
                </a:solidFill>
                <a:latin typeface="Twinkl" pitchFamily="2" charset="0"/>
              </a:defRPr>
            </a:lvl5pPr>
            <a:lvl6pPr marL="2514600" indent="-228600" eaLnBrk="0" fontAlgn="base" hangingPunct="0">
              <a:spcBef>
                <a:spcPct val="0"/>
              </a:spcBef>
              <a:spcAft>
                <a:spcPct val="0"/>
              </a:spcAft>
              <a:defRPr>
                <a:solidFill>
                  <a:schemeClr val="tx1"/>
                </a:solidFill>
                <a:latin typeface="Twinkl" pitchFamily="2" charset="0"/>
              </a:defRPr>
            </a:lvl6pPr>
            <a:lvl7pPr marL="2971800" indent="-228600" eaLnBrk="0" fontAlgn="base" hangingPunct="0">
              <a:spcBef>
                <a:spcPct val="0"/>
              </a:spcBef>
              <a:spcAft>
                <a:spcPct val="0"/>
              </a:spcAft>
              <a:defRPr>
                <a:solidFill>
                  <a:schemeClr val="tx1"/>
                </a:solidFill>
                <a:latin typeface="Twinkl" pitchFamily="2" charset="0"/>
              </a:defRPr>
            </a:lvl7pPr>
            <a:lvl8pPr marL="3429000" indent="-228600" eaLnBrk="0" fontAlgn="base" hangingPunct="0">
              <a:spcBef>
                <a:spcPct val="0"/>
              </a:spcBef>
              <a:spcAft>
                <a:spcPct val="0"/>
              </a:spcAft>
              <a:defRPr>
                <a:solidFill>
                  <a:schemeClr val="tx1"/>
                </a:solidFill>
                <a:latin typeface="Twinkl" pitchFamily="2" charset="0"/>
              </a:defRPr>
            </a:lvl8pPr>
            <a:lvl9pPr marL="3886200" indent="-228600" eaLnBrk="0" fontAlgn="base" hangingPunct="0">
              <a:spcBef>
                <a:spcPct val="0"/>
              </a:spcBef>
              <a:spcAft>
                <a:spcPct val="0"/>
              </a:spcAft>
              <a:defRPr>
                <a:solidFill>
                  <a:schemeClr val="tx1"/>
                </a:solidFill>
                <a:latin typeface="Twinkl" pitchFamily="2" charset="0"/>
              </a:defRPr>
            </a:lvl9pPr>
          </a:lstStyle>
          <a:p>
            <a:pPr algn="ctr" eaLnBrk="1" hangingPunct="1">
              <a:lnSpc>
                <a:spcPct val="90000"/>
              </a:lnSpc>
            </a:pPr>
            <a:r>
              <a:rPr lang="en-GB" altLang="en-US" sz="1000" dirty="0">
                <a:solidFill>
                  <a:schemeClr val="bg1"/>
                </a:solidFill>
                <a:latin typeface="Roboto" panose="02000000000000000000" pitchFamily="2" charset="0"/>
                <a:ea typeface="Roboto" panose="02000000000000000000" pitchFamily="2" charset="0"/>
                <a:cs typeface="Arial" panose="020B0604020202020204" pitchFamily="34" charset="0"/>
              </a:rPr>
              <a:t>You may wish to delete this slide before beginning the presentation.</a:t>
            </a:r>
          </a:p>
        </p:txBody>
      </p:sp>
      <p:sp>
        <p:nvSpPr>
          <p:cNvPr id="15" name="Rectangle 14">
            <a:extLst>
              <a:ext uri="{FF2B5EF4-FFF2-40B4-BE49-F238E27FC236}">
                <a16:creationId xmlns:a16="http://schemas.microsoft.com/office/drawing/2014/main" id="{BF1001AF-39AD-4F6C-8CC7-DE3F05F47402}"/>
              </a:ext>
            </a:extLst>
          </p:cNvPr>
          <p:cNvSpPr/>
          <p:nvPr userDrawn="1"/>
        </p:nvSpPr>
        <p:spPr>
          <a:xfrm>
            <a:off x="450762" y="5938338"/>
            <a:ext cx="8226000" cy="295275"/>
          </a:xfrm>
          <a:prstGeom prst="rect">
            <a:avLst/>
          </a:prstGeom>
          <a:solidFill>
            <a:srgbClr val="E34192"/>
          </a:solidFill>
          <a:ln>
            <a:solidFill>
              <a:srgbClr val="E3419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100" b="1" dirty="0">
                <a:solidFill>
                  <a:schemeClr val="bg1"/>
                </a:solidFill>
                <a:latin typeface="Roboto" panose="02000000000000000000" pitchFamily="2" charset="0"/>
                <a:ea typeface="Roboto" panose="02000000000000000000" pitchFamily="2" charset="0"/>
                <a:cs typeface="Arial" panose="020B0604020202020204" pitchFamily="34" charset="0"/>
              </a:rPr>
              <a:t>Please note the embedded audio may not be compatible with earlier versions of PowerPoint. </a:t>
            </a:r>
          </a:p>
        </p:txBody>
      </p:sp>
      <p:grpSp>
        <p:nvGrpSpPr>
          <p:cNvPr id="16" name="Group 15">
            <a:extLst>
              <a:ext uri="{FF2B5EF4-FFF2-40B4-BE49-F238E27FC236}">
                <a16:creationId xmlns:a16="http://schemas.microsoft.com/office/drawing/2014/main" id="{F4C02CD7-54FA-442D-8552-484866B452A3}"/>
              </a:ext>
            </a:extLst>
          </p:cNvPr>
          <p:cNvGrpSpPr/>
          <p:nvPr userDrawn="1"/>
        </p:nvGrpSpPr>
        <p:grpSpPr>
          <a:xfrm>
            <a:off x="653175" y="1186618"/>
            <a:ext cx="2485137" cy="4640495"/>
            <a:chOff x="653175" y="1293580"/>
            <a:chExt cx="2485137" cy="4640495"/>
          </a:xfrm>
        </p:grpSpPr>
        <p:sp>
          <p:nvSpPr>
            <p:cNvPr id="17" name="Rectangle 16">
              <a:extLst>
                <a:ext uri="{FF2B5EF4-FFF2-40B4-BE49-F238E27FC236}">
                  <a16:creationId xmlns:a16="http://schemas.microsoft.com/office/drawing/2014/main" id="{70129BA9-07CA-4E45-BE89-A3B3D8B06794}"/>
                </a:ext>
              </a:extLst>
            </p:cNvPr>
            <p:cNvSpPr/>
            <p:nvPr/>
          </p:nvSpPr>
          <p:spPr>
            <a:xfrm>
              <a:off x="755650" y="1352601"/>
              <a:ext cx="2382662" cy="4581474"/>
            </a:xfrm>
            <a:prstGeom prst="rect">
              <a:avLst/>
            </a:prstGeom>
            <a:noFill/>
            <a:ln>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bIns="180000" anchor="t" anchorCtr="0"/>
            <a:lstStyle/>
            <a:p>
              <a:pPr>
                <a:defRPr/>
              </a:pPr>
              <a:r>
                <a:rPr lang="en-GB" sz="1400" dirty="0">
                  <a:solidFill>
                    <a:schemeClr val="tx1"/>
                  </a:solidFill>
                  <a:latin typeface="Roboto" panose="02000000000000000000" pitchFamily="2" charset="0"/>
                  <a:ea typeface="Roboto" panose="02000000000000000000" pitchFamily="2" charset="0"/>
                  <a:cs typeface="Arial" panose="020B0604020202020204" pitchFamily="34" charset="0"/>
                </a:rPr>
                <a:t>Open the downloaded folder and copy all the files.</a:t>
              </a:r>
            </a:p>
          </p:txBody>
        </p:sp>
        <p:sp>
          <p:nvSpPr>
            <p:cNvPr id="18" name="Oval 17">
              <a:extLst>
                <a:ext uri="{FF2B5EF4-FFF2-40B4-BE49-F238E27FC236}">
                  <a16:creationId xmlns:a16="http://schemas.microsoft.com/office/drawing/2014/main" id="{06AD645D-EF4C-43B9-BC02-E73591ACFEA8}"/>
                </a:ext>
              </a:extLst>
            </p:cNvPr>
            <p:cNvSpPr/>
            <p:nvPr/>
          </p:nvSpPr>
          <p:spPr>
            <a:xfrm>
              <a:off x="653175" y="1293580"/>
              <a:ext cx="301052" cy="301052"/>
            </a:xfrm>
            <a:prstGeom prst="ellipse">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latin typeface="Roboto" panose="02000000000000000000" pitchFamily="2" charset="0"/>
                  <a:ea typeface="Roboto" panose="02000000000000000000" pitchFamily="2" charset="0"/>
                </a:rPr>
                <a:t>1</a:t>
              </a:r>
            </a:p>
          </p:txBody>
        </p:sp>
      </p:grpSp>
      <p:grpSp>
        <p:nvGrpSpPr>
          <p:cNvPr id="19" name="Group 18">
            <a:extLst>
              <a:ext uri="{FF2B5EF4-FFF2-40B4-BE49-F238E27FC236}">
                <a16:creationId xmlns:a16="http://schemas.microsoft.com/office/drawing/2014/main" id="{08DFAC45-3E54-4D6A-98C4-CF211C83922E}"/>
              </a:ext>
            </a:extLst>
          </p:cNvPr>
          <p:cNvGrpSpPr/>
          <p:nvPr userDrawn="1"/>
        </p:nvGrpSpPr>
        <p:grpSpPr>
          <a:xfrm>
            <a:off x="3278194" y="1186618"/>
            <a:ext cx="2485137" cy="4640495"/>
            <a:chOff x="653175" y="1293580"/>
            <a:chExt cx="2485137" cy="4640495"/>
          </a:xfrm>
        </p:grpSpPr>
        <p:sp>
          <p:nvSpPr>
            <p:cNvPr id="20" name="Rectangle 19">
              <a:extLst>
                <a:ext uri="{FF2B5EF4-FFF2-40B4-BE49-F238E27FC236}">
                  <a16:creationId xmlns:a16="http://schemas.microsoft.com/office/drawing/2014/main" id="{F0CD5D4D-4B63-46DB-9525-B34F30B13615}"/>
                </a:ext>
              </a:extLst>
            </p:cNvPr>
            <p:cNvSpPr/>
            <p:nvPr/>
          </p:nvSpPr>
          <p:spPr>
            <a:xfrm>
              <a:off x="755650" y="1352601"/>
              <a:ext cx="2382662" cy="4581474"/>
            </a:xfrm>
            <a:prstGeom prst="rect">
              <a:avLst/>
            </a:prstGeom>
            <a:noFill/>
            <a:ln>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bIns="180000" anchor="t" anchorCtr="0"/>
            <a:lstStyle/>
            <a:p>
              <a:pPr>
                <a:defRPr/>
              </a:pPr>
              <a:r>
                <a:rPr lang="en-GB" sz="1400" dirty="0">
                  <a:solidFill>
                    <a:schemeClr val="tx1"/>
                  </a:solidFill>
                  <a:latin typeface="Roboto" panose="02000000000000000000" pitchFamily="2" charset="0"/>
                  <a:ea typeface="Roboto" panose="02000000000000000000" pitchFamily="2" charset="0"/>
                  <a:cs typeface="Arial" panose="020B0604020202020204" pitchFamily="34" charset="0"/>
                </a:rPr>
                <a:t>Paste the copied files into a new folder.</a:t>
              </a:r>
            </a:p>
          </p:txBody>
        </p:sp>
        <p:sp>
          <p:nvSpPr>
            <p:cNvPr id="21" name="Oval 20">
              <a:extLst>
                <a:ext uri="{FF2B5EF4-FFF2-40B4-BE49-F238E27FC236}">
                  <a16:creationId xmlns:a16="http://schemas.microsoft.com/office/drawing/2014/main" id="{E921D1FD-6ED8-4721-9B13-952826BF7583}"/>
                </a:ext>
              </a:extLst>
            </p:cNvPr>
            <p:cNvSpPr/>
            <p:nvPr/>
          </p:nvSpPr>
          <p:spPr>
            <a:xfrm>
              <a:off x="653175" y="1293580"/>
              <a:ext cx="301052" cy="301052"/>
            </a:xfrm>
            <a:prstGeom prst="ellipse">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latin typeface="Roboto" panose="02000000000000000000" pitchFamily="2" charset="0"/>
                  <a:ea typeface="Roboto" panose="02000000000000000000" pitchFamily="2" charset="0"/>
                </a:rPr>
                <a:t>2</a:t>
              </a:r>
            </a:p>
          </p:txBody>
        </p:sp>
      </p:grpSp>
      <p:grpSp>
        <p:nvGrpSpPr>
          <p:cNvPr id="22" name="Group 21">
            <a:extLst>
              <a:ext uri="{FF2B5EF4-FFF2-40B4-BE49-F238E27FC236}">
                <a16:creationId xmlns:a16="http://schemas.microsoft.com/office/drawing/2014/main" id="{2E64373C-29B9-44AD-BBFF-1C2B6CB8B856}"/>
              </a:ext>
            </a:extLst>
          </p:cNvPr>
          <p:cNvGrpSpPr/>
          <p:nvPr userDrawn="1"/>
        </p:nvGrpSpPr>
        <p:grpSpPr>
          <a:xfrm>
            <a:off x="5903213" y="1186618"/>
            <a:ext cx="2485137" cy="4640495"/>
            <a:chOff x="653175" y="1293580"/>
            <a:chExt cx="2485137" cy="4640495"/>
          </a:xfrm>
        </p:grpSpPr>
        <p:sp>
          <p:nvSpPr>
            <p:cNvPr id="23" name="Rectangle 22">
              <a:extLst>
                <a:ext uri="{FF2B5EF4-FFF2-40B4-BE49-F238E27FC236}">
                  <a16:creationId xmlns:a16="http://schemas.microsoft.com/office/drawing/2014/main" id="{3F8F64B4-C8AD-4F3A-AC24-CC1D1D7B43F0}"/>
                </a:ext>
              </a:extLst>
            </p:cNvPr>
            <p:cNvSpPr/>
            <p:nvPr/>
          </p:nvSpPr>
          <p:spPr>
            <a:xfrm>
              <a:off x="755650" y="1352601"/>
              <a:ext cx="2382662" cy="4581474"/>
            </a:xfrm>
            <a:prstGeom prst="rect">
              <a:avLst/>
            </a:prstGeom>
            <a:noFill/>
            <a:ln>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lIns="216000" tIns="180000" rIns="216000" bIns="180000" anchor="t" anchorCtr="0"/>
            <a:lstStyle/>
            <a:p>
              <a:pPr>
                <a:defRPr/>
              </a:pPr>
              <a:r>
                <a:rPr lang="en-GB" sz="1400" dirty="0">
                  <a:solidFill>
                    <a:schemeClr val="tx1"/>
                  </a:solidFill>
                  <a:latin typeface="Roboto" panose="02000000000000000000" pitchFamily="2" charset="0"/>
                  <a:ea typeface="Roboto" panose="02000000000000000000" pitchFamily="2" charset="0"/>
                  <a:cs typeface="Arial" panose="020B0604020202020204" pitchFamily="34" charset="0"/>
                </a:rPr>
                <a:t>To use the PowerPoint, enable editing and put into slide show mode.</a:t>
              </a:r>
            </a:p>
          </p:txBody>
        </p:sp>
        <p:sp>
          <p:nvSpPr>
            <p:cNvPr id="24" name="Oval 23">
              <a:extLst>
                <a:ext uri="{FF2B5EF4-FFF2-40B4-BE49-F238E27FC236}">
                  <a16:creationId xmlns:a16="http://schemas.microsoft.com/office/drawing/2014/main" id="{306893F1-C2B6-43EB-825A-DA5B276C8908}"/>
                </a:ext>
              </a:extLst>
            </p:cNvPr>
            <p:cNvSpPr/>
            <p:nvPr/>
          </p:nvSpPr>
          <p:spPr>
            <a:xfrm>
              <a:off x="653175" y="1293580"/>
              <a:ext cx="301052" cy="301052"/>
            </a:xfrm>
            <a:prstGeom prst="ellipse">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latin typeface="Roboto" panose="02000000000000000000" pitchFamily="2" charset="0"/>
                  <a:ea typeface="Roboto" panose="02000000000000000000" pitchFamily="2" charset="0"/>
                </a:rPr>
                <a:t>3</a:t>
              </a:r>
            </a:p>
          </p:txBody>
        </p:sp>
      </p:grpSp>
      <p:pic>
        <p:nvPicPr>
          <p:cNvPr id="25" name="Picture 24">
            <a:extLst>
              <a:ext uri="{FF2B5EF4-FFF2-40B4-BE49-F238E27FC236}">
                <a16:creationId xmlns:a16="http://schemas.microsoft.com/office/drawing/2014/main" id="{F8E75E30-3E3D-4F9B-9EF6-9A9630C27CBB}"/>
              </a:ext>
            </a:extLst>
          </p:cNvPr>
          <p:cNvPicPr>
            <a:picLocks noChangeAspect="1"/>
          </p:cNvPicPr>
          <p:nvPr userDrawn="1"/>
        </p:nvPicPr>
        <p:blipFill>
          <a:blip r:embed="rId4">
            <a:extLst>
              <a:ext uri="{28A0092B-C50C-407E-A947-70E740481C1C}">
                <a14:useLocalDpi xmlns:a14="http://schemas.microsoft.com/office/drawing/2010/main" val="0"/>
              </a:ext>
            </a:extLst>
          </a:blip>
          <a:srcRect l="14085" t="17912" r="52493" b="25307"/>
          <a:stretch>
            <a:fillRect/>
          </a:stretch>
        </p:blipFill>
        <p:spPr bwMode="auto">
          <a:xfrm>
            <a:off x="3720306" y="2435955"/>
            <a:ext cx="1703388" cy="2003425"/>
          </a:xfrm>
          <a:prstGeom prst="rect">
            <a:avLst/>
          </a:prstGeom>
          <a:noFill/>
          <a:ln w="12700">
            <a:solidFill>
              <a:srgbClr val="E34192"/>
            </a:solidFill>
            <a:miter lim="800000"/>
            <a:headEnd/>
            <a:tailEnd/>
          </a:ln>
          <a:extLst>
            <a:ext uri="{909E8E84-426E-40DD-AFC4-6F175D3DCCD1}">
              <a14:hiddenFill xmlns:a14="http://schemas.microsoft.com/office/drawing/2010/main">
                <a:solidFill>
                  <a:srgbClr val="FFFFFF"/>
                </a:solidFill>
              </a14:hiddenFill>
            </a:ext>
          </a:extLst>
        </p:spPr>
      </p:pic>
      <p:pic>
        <p:nvPicPr>
          <p:cNvPr id="26" name="Picture 25">
            <a:extLst>
              <a:ext uri="{FF2B5EF4-FFF2-40B4-BE49-F238E27FC236}">
                <a16:creationId xmlns:a16="http://schemas.microsoft.com/office/drawing/2014/main" id="{E55EBE21-985E-4E8F-B68C-A7F9AB89D609}"/>
              </a:ext>
            </a:extLst>
          </p:cNvPr>
          <p:cNvPicPr>
            <a:picLocks noChangeAspect="1"/>
          </p:cNvPicPr>
          <p:nvPr userDrawn="1"/>
        </p:nvPicPr>
        <p:blipFill>
          <a:blip r:embed="rId5">
            <a:extLst>
              <a:ext uri="{28A0092B-C50C-407E-A947-70E740481C1C}">
                <a14:useLocalDpi xmlns:a14="http://schemas.microsoft.com/office/drawing/2010/main" val="0"/>
              </a:ext>
            </a:extLst>
          </a:blip>
          <a:srcRect t="65628"/>
          <a:stretch>
            <a:fillRect/>
          </a:stretch>
        </p:blipFill>
        <p:spPr bwMode="auto">
          <a:xfrm>
            <a:off x="6114362" y="3710564"/>
            <a:ext cx="2165314" cy="1601754"/>
          </a:xfrm>
          <a:prstGeom prst="rect">
            <a:avLst/>
          </a:prstGeom>
          <a:noFill/>
          <a:ln w="12700">
            <a:solidFill>
              <a:srgbClr val="E34192"/>
            </a:solidFill>
            <a:miter lim="800000"/>
            <a:headEnd/>
            <a:tailEnd/>
          </a:ln>
          <a:extLst>
            <a:ext uri="{909E8E84-426E-40DD-AFC4-6F175D3DCCD1}">
              <a14:hiddenFill xmlns:a14="http://schemas.microsoft.com/office/drawing/2010/main">
                <a:solidFill>
                  <a:srgbClr val="FFFFFF"/>
                </a:solidFill>
              </a14:hiddenFill>
            </a:ext>
          </a:extLst>
        </p:spPr>
      </p:pic>
      <p:pic>
        <p:nvPicPr>
          <p:cNvPr id="27" name="Picture 26">
            <a:extLst>
              <a:ext uri="{FF2B5EF4-FFF2-40B4-BE49-F238E27FC236}">
                <a16:creationId xmlns:a16="http://schemas.microsoft.com/office/drawing/2014/main" id="{12AA4B95-3CCC-45E1-B7B1-343CCBC6F42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6114344" y="2435955"/>
            <a:ext cx="2165350" cy="225425"/>
          </a:xfrm>
          <a:prstGeom prst="rect">
            <a:avLst/>
          </a:prstGeom>
          <a:noFill/>
          <a:ln w="12700">
            <a:solidFill>
              <a:srgbClr val="E34192"/>
            </a:solidFill>
            <a:miter lim="800000"/>
            <a:headEnd/>
            <a:tailEnd/>
          </a:ln>
          <a:extLst>
            <a:ext uri="{909E8E84-426E-40DD-AFC4-6F175D3DCCD1}">
              <a14:hiddenFill xmlns:a14="http://schemas.microsoft.com/office/drawing/2010/main">
                <a:solidFill>
                  <a:srgbClr val="FFFFFF"/>
                </a:solidFill>
              </a14:hiddenFill>
            </a:ext>
          </a:extLst>
        </p:spPr>
      </p:pic>
      <p:grpSp>
        <p:nvGrpSpPr>
          <p:cNvPr id="28" name="Group 27">
            <a:extLst>
              <a:ext uri="{FF2B5EF4-FFF2-40B4-BE49-F238E27FC236}">
                <a16:creationId xmlns:a16="http://schemas.microsoft.com/office/drawing/2014/main" id="{EB959152-16E0-47A5-9814-E4CDFB5F1B4A}"/>
              </a:ext>
            </a:extLst>
          </p:cNvPr>
          <p:cNvGrpSpPr/>
          <p:nvPr userDrawn="1"/>
        </p:nvGrpSpPr>
        <p:grpSpPr>
          <a:xfrm>
            <a:off x="6114362" y="2862122"/>
            <a:ext cx="2165350" cy="690207"/>
            <a:chOff x="6137101" y="2837944"/>
            <a:chExt cx="2165350" cy="690207"/>
          </a:xfrm>
        </p:grpSpPr>
        <p:grpSp>
          <p:nvGrpSpPr>
            <p:cNvPr id="29" name="Group 28">
              <a:extLst>
                <a:ext uri="{FF2B5EF4-FFF2-40B4-BE49-F238E27FC236}">
                  <a16:creationId xmlns:a16="http://schemas.microsoft.com/office/drawing/2014/main" id="{2AA9C2EC-978E-419F-A507-D371B5CA5B55}"/>
                </a:ext>
              </a:extLst>
            </p:cNvPr>
            <p:cNvGrpSpPr>
              <a:grpSpLocks/>
            </p:cNvGrpSpPr>
            <p:nvPr/>
          </p:nvGrpSpPr>
          <p:grpSpPr bwMode="auto">
            <a:xfrm>
              <a:off x="6137101" y="2837944"/>
              <a:ext cx="2165350" cy="647700"/>
              <a:chOff x="6164808" y="2589878"/>
              <a:chExt cx="2165459" cy="647296"/>
            </a:xfrm>
          </p:grpSpPr>
          <p:pic>
            <p:nvPicPr>
              <p:cNvPr id="31" name="Picture 30">
                <a:extLst>
                  <a:ext uri="{FF2B5EF4-FFF2-40B4-BE49-F238E27FC236}">
                    <a16:creationId xmlns:a16="http://schemas.microsoft.com/office/drawing/2014/main" id="{B5145F20-A130-4EC9-B902-0B2D234C1C06}"/>
                  </a:ext>
                </a:extLst>
              </p:cNvPr>
              <p:cNvPicPr>
                <a:picLocks noChangeAspect="1"/>
              </p:cNvPicPr>
              <p:nvPr/>
            </p:nvPicPr>
            <p:blipFill>
              <a:blip r:embed="rId7">
                <a:extLst>
                  <a:ext uri="{28A0092B-C50C-407E-A947-70E740481C1C}">
                    <a14:useLocalDpi xmlns:a14="http://schemas.microsoft.com/office/drawing/2010/main" val="0"/>
                  </a:ext>
                </a:extLst>
              </a:blip>
              <a:srcRect t="60687"/>
              <a:stretch>
                <a:fillRect/>
              </a:stretch>
            </p:blipFill>
            <p:spPr bwMode="auto">
              <a:xfrm>
                <a:off x="6164808" y="2589878"/>
                <a:ext cx="2165459" cy="647296"/>
              </a:xfrm>
              <a:prstGeom prst="rect">
                <a:avLst/>
              </a:prstGeom>
              <a:noFill/>
              <a:ln w="12700">
                <a:solidFill>
                  <a:srgbClr val="E34192"/>
                </a:solidFill>
                <a:miter lim="800000"/>
                <a:headEnd/>
                <a:tailEnd/>
              </a:ln>
              <a:extLst>
                <a:ext uri="{909E8E84-426E-40DD-AFC4-6F175D3DCCD1}">
                  <a14:hiddenFill xmlns:a14="http://schemas.microsoft.com/office/drawing/2010/main">
                    <a:solidFill>
                      <a:srgbClr val="FFFFFF"/>
                    </a:solidFill>
                  </a14:hiddenFill>
                </a:ext>
              </a:extLst>
            </p:spPr>
          </p:pic>
          <p:cxnSp>
            <p:nvCxnSpPr>
              <p:cNvPr id="32" name="Straight Arrow Connector 31">
                <a:extLst>
                  <a:ext uri="{FF2B5EF4-FFF2-40B4-BE49-F238E27FC236}">
                    <a16:creationId xmlns:a16="http://schemas.microsoft.com/office/drawing/2014/main" id="{7209CC96-78F3-4B82-BE38-23F76BEC0573}"/>
                  </a:ext>
                </a:extLst>
              </p:cNvPr>
              <p:cNvCxnSpPr/>
              <p:nvPr/>
            </p:nvCxnSpPr>
            <p:spPr>
              <a:xfrm flipH="1">
                <a:off x="7949742" y="2768837"/>
                <a:ext cx="79379" cy="287158"/>
              </a:xfrm>
              <a:prstGeom prst="straightConnector1">
                <a:avLst/>
              </a:prstGeom>
              <a:ln w="19050">
                <a:solidFill>
                  <a:srgbClr val="18A0DB"/>
                </a:solidFill>
                <a:tailEnd type="triangle"/>
              </a:ln>
            </p:spPr>
            <p:style>
              <a:lnRef idx="1">
                <a:schemeClr val="accent1"/>
              </a:lnRef>
              <a:fillRef idx="0">
                <a:schemeClr val="accent1"/>
              </a:fillRef>
              <a:effectRef idx="0">
                <a:schemeClr val="accent1"/>
              </a:effectRef>
              <a:fontRef idx="minor">
                <a:schemeClr val="tx1"/>
              </a:fontRef>
            </p:style>
          </p:cxnSp>
        </p:grpSp>
        <p:sp>
          <p:nvSpPr>
            <p:cNvPr id="30" name="Oval 29">
              <a:extLst>
                <a:ext uri="{FF2B5EF4-FFF2-40B4-BE49-F238E27FC236}">
                  <a16:creationId xmlns:a16="http://schemas.microsoft.com/office/drawing/2014/main" id="{289AD21C-A27E-4E30-8AB2-27CBD6E49F15}"/>
                </a:ext>
              </a:extLst>
            </p:cNvPr>
            <p:cNvSpPr/>
            <p:nvPr/>
          </p:nvSpPr>
          <p:spPr>
            <a:xfrm>
              <a:off x="7790917" y="3317748"/>
              <a:ext cx="210403" cy="210403"/>
            </a:xfrm>
            <a:prstGeom prst="ellipse">
              <a:avLst/>
            </a:prstGeom>
            <a:noFill/>
            <a:ln w="19050">
              <a:solidFill>
                <a:srgbClr val="18A0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5" name="TextBox 44">
            <a:extLst>
              <a:ext uri="{FF2B5EF4-FFF2-40B4-BE49-F238E27FC236}">
                <a16:creationId xmlns:a16="http://schemas.microsoft.com/office/drawing/2014/main" id="{3642231C-A2F6-4367-90C6-0767E987F9A9}"/>
              </a:ext>
            </a:extLst>
          </p:cNvPr>
          <p:cNvSpPr txBox="1"/>
          <p:nvPr userDrawn="1"/>
        </p:nvSpPr>
        <p:spPr>
          <a:xfrm>
            <a:off x="755650" y="668014"/>
            <a:ext cx="7632700" cy="523220"/>
          </a:xfrm>
          <a:prstGeom prst="rect">
            <a:avLst/>
          </a:prstGeom>
          <a:noFill/>
        </p:spPr>
        <p:txBody>
          <a:bodyPr wrap="square">
            <a:spAutoFit/>
          </a:bodyPr>
          <a:lstStyle/>
          <a:p>
            <a:pPr lvl="0" algn="ctr"/>
            <a:r>
              <a:rPr lang="en-US" sz="2800" b="1" dirty="0">
                <a:solidFill>
                  <a:srgbClr val="E34192"/>
                </a:solidFill>
                <a:latin typeface="Roboto" panose="02000000000000000000" pitchFamily="2" charset="0"/>
                <a:ea typeface="Roboto" panose="02000000000000000000" pitchFamily="2" charset="0"/>
              </a:rPr>
              <a:t>Guidance for Video/Audio in PowerPoints</a:t>
            </a:r>
            <a:endParaRPr lang="en-GB" sz="2800" b="1" dirty="0">
              <a:solidFill>
                <a:srgbClr val="E34192"/>
              </a:solidFill>
            </a:endParaRPr>
          </a:p>
        </p:txBody>
      </p:sp>
    </p:spTree>
    <p:extLst>
      <p:ext uri="{BB962C8B-B14F-4D97-AF65-F5344CB8AC3E}">
        <p14:creationId xmlns:p14="http://schemas.microsoft.com/office/powerpoint/2010/main" val="395936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nimation Disclaimer">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80000"/>
            </a:schemeClr>
          </a:solidFill>
          <a:ln w="25400" cap="rnd">
            <a:solidFill>
              <a:srgbClr val="CA095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14" name="Title 2">
            <a:extLst>
              <a:ext uri="{FF2B5EF4-FFF2-40B4-BE49-F238E27FC236}">
                <a16:creationId xmlns:a16="http://schemas.microsoft.com/office/drawing/2014/main" id="{A7697262-5601-4023-B08E-475497092739}"/>
              </a:ext>
            </a:extLst>
          </p:cNvPr>
          <p:cNvSpPr>
            <a:spLocks/>
          </p:cNvSpPr>
          <p:nvPr userDrawn="1"/>
        </p:nvSpPr>
        <p:spPr bwMode="auto">
          <a:xfrm>
            <a:off x="457200" y="6283683"/>
            <a:ext cx="8220075" cy="715963"/>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252000" tIns="252000" rIns="252000" bIns="252000" anchor="ctr" anchorCtr="1"/>
          <a:lstStyle>
            <a:lvl1pPr>
              <a:defRPr>
                <a:solidFill>
                  <a:schemeClr val="tx1"/>
                </a:solidFill>
                <a:latin typeface="Twinkl" pitchFamily="2" charset="0"/>
              </a:defRPr>
            </a:lvl1pPr>
            <a:lvl2pPr marL="742950" indent="-285750">
              <a:defRPr>
                <a:solidFill>
                  <a:schemeClr val="tx1"/>
                </a:solidFill>
                <a:latin typeface="Twinkl" pitchFamily="2" charset="0"/>
              </a:defRPr>
            </a:lvl2pPr>
            <a:lvl3pPr marL="1143000" indent="-228600">
              <a:defRPr>
                <a:solidFill>
                  <a:schemeClr val="tx1"/>
                </a:solidFill>
                <a:latin typeface="Twinkl" pitchFamily="2" charset="0"/>
              </a:defRPr>
            </a:lvl3pPr>
            <a:lvl4pPr marL="1600200" indent="-228600">
              <a:defRPr>
                <a:solidFill>
                  <a:schemeClr val="tx1"/>
                </a:solidFill>
                <a:latin typeface="Twinkl" pitchFamily="2" charset="0"/>
              </a:defRPr>
            </a:lvl4pPr>
            <a:lvl5pPr marL="2057400" indent="-228600">
              <a:defRPr>
                <a:solidFill>
                  <a:schemeClr val="tx1"/>
                </a:solidFill>
                <a:latin typeface="Twinkl" pitchFamily="2" charset="0"/>
              </a:defRPr>
            </a:lvl5pPr>
            <a:lvl6pPr marL="2514600" indent="-228600" eaLnBrk="0" fontAlgn="base" hangingPunct="0">
              <a:spcBef>
                <a:spcPct val="0"/>
              </a:spcBef>
              <a:spcAft>
                <a:spcPct val="0"/>
              </a:spcAft>
              <a:defRPr>
                <a:solidFill>
                  <a:schemeClr val="tx1"/>
                </a:solidFill>
                <a:latin typeface="Twinkl" pitchFamily="2" charset="0"/>
              </a:defRPr>
            </a:lvl6pPr>
            <a:lvl7pPr marL="2971800" indent="-228600" eaLnBrk="0" fontAlgn="base" hangingPunct="0">
              <a:spcBef>
                <a:spcPct val="0"/>
              </a:spcBef>
              <a:spcAft>
                <a:spcPct val="0"/>
              </a:spcAft>
              <a:defRPr>
                <a:solidFill>
                  <a:schemeClr val="tx1"/>
                </a:solidFill>
                <a:latin typeface="Twinkl" pitchFamily="2" charset="0"/>
              </a:defRPr>
            </a:lvl7pPr>
            <a:lvl8pPr marL="3429000" indent="-228600" eaLnBrk="0" fontAlgn="base" hangingPunct="0">
              <a:spcBef>
                <a:spcPct val="0"/>
              </a:spcBef>
              <a:spcAft>
                <a:spcPct val="0"/>
              </a:spcAft>
              <a:defRPr>
                <a:solidFill>
                  <a:schemeClr val="tx1"/>
                </a:solidFill>
                <a:latin typeface="Twinkl" pitchFamily="2" charset="0"/>
              </a:defRPr>
            </a:lvl8pPr>
            <a:lvl9pPr marL="3886200" indent="-228600" eaLnBrk="0" fontAlgn="base" hangingPunct="0">
              <a:spcBef>
                <a:spcPct val="0"/>
              </a:spcBef>
              <a:spcAft>
                <a:spcPct val="0"/>
              </a:spcAft>
              <a:defRPr>
                <a:solidFill>
                  <a:schemeClr val="tx1"/>
                </a:solidFill>
                <a:latin typeface="Twinkl" pitchFamily="2" charset="0"/>
              </a:defRPr>
            </a:lvl9pPr>
          </a:lstStyle>
          <a:p>
            <a:pPr algn="ctr" eaLnBrk="1" hangingPunct="1">
              <a:lnSpc>
                <a:spcPct val="90000"/>
              </a:lnSpc>
            </a:pPr>
            <a:r>
              <a:rPr lang="en-GB" altLang="en-US" sz="1000" dirty="0">
                <a:solidFill>
                  <a:schemeClr val="bg1"/>
                </a:solidFill>
                <a:latin typeface="Roboto" panose="02000000000000000000" pitchFamily="2" charset="0"/>
                <a:ea typeface="Roboto" panose="02000000000000000000" pitchFamily="2" charset="0"/>
                <a:cs typeface="Arial" panose="020B0604020202020204" pitchFamily="34" charset="0"/>
              </a:rPr>
              <a:t>You may wish to delete this slide before beginning the presentation.</a:t>
            </a:r>
          </a:p>
        </p:txBody>
      </p:sp>
      <p:grpSp>
        <p:nvGrpSpPr>
          <p:cNvPr id="41" name="Group 40">
            <a:extLst>
              <a:ext uri="{FF2B5EF4-FFF2-40B4-BE49-F238E27FC236}">
                <a16:creationId xmlns:a16="http://schemas.microsoft.com/office/drawing/2014/main" id="{2BB4EA30-0107-4362-9222-C6055ABF324A}"/>
              </a:ext>
            </a:extLst>
          </p:cNvPr>
          <p:cNvGrpSpPr/>
          <p:nvPr userDrawn="1"/>
        </p:nvGrpSpPr>
        <p:grpSpPr>
          <a:xfrm>
            <a:off x="743835" y="1681195"/>
            <a:ext cx="7644513" cy="2295228"/>
            <a:chOff x="743837" y="1344834"/>
            <a:chExt cx="7644513" cy="2295228"/>
          </a:xfrm>
        </p:grpSpPr>
        <p:sp>
          <p:nvSpPr>
            <p:cNvPr id="42" name="Rectangle 41">
              <a:extLst>
                <a:ext uri="{FF2B5EF4-FFF2-40B4-BE49-F238E27FC236}">
                  <a16:creationId xmlns:a16="http://schemas.microsoft.com/office/drawing/2014/main" id="{0DF60415-D303-4DFE-A6B8-E0AB42EF4DDC}"/>
                </a:ext>
              </a:extLst>
            </p:cNvPr>
            <p:cNvSpPr/>
            <p:nvPr/>
          </p:nvSpPr>
          <p:spPr>
            <a:xfrm>
              <a:off x="743837" y="1344834"/>
              <a:ext cx="1266195" cy="273960"/>
            </a:xfrm>
            <a:prstGeom prst="rect">
              <a:avLst/>
            </a:prstGeom>
            <a:solidFill>
              <a:srgbClr val="25B7BC"/>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GB" sz="1600" b="1" dirty="0">
                  <a:latin typeface="Roboto" panose="02000000000000000000" pitchFamily="2" charset="0"/>
                  <a:ea typeface="Roboto" panose="02000000000000000000" pitchFamily="2" charset="0"/>
                </a:rPr>
                <a:t>Animations</a:t>
              </a:r>
            </a:p>
          </p:txBody>
        </p:sp>
        <p:sp>
          <p:nvSpPr>
            <p:cNvPr id="43" name="Rectangle 42">
              <a:extLst>
                <a:ext uri="{FF2B5EF4-FFF2-40B4-BE49-F238E27FC236}">
                  <a16:creationId xmlns:a16="http://schemas.microsoft.com/office/drawing/2014/main" id="{6A96975B-C3DC-451D-8423-D15D5BCDB436}"/>
                </a:ext>
              </a:extLst>
            </p:cNvPr>
            <p:cNvSpPr/>
            <p:nvPr/>
          </p:nvSpPr>
          <p:spPr>
            <a:xfrm>
              <a:off x="755650" y="1618794"/>
              <a:ext cx="7632700" cy="2021268"/>
            </a:xfrm>
            <a:prstGeom prst="rect">
              <a:avLst/>
            </a:prstGeom>
            <a:noFill/>
            <a:ln w="19050">
              <a:solidFill>
                <a:srgbClr val="25B7BC"/>
              </a:solidFill>
            </a:ln>
          </p:spPr>
          <p:txBody>
            <a:bodyPr wrap="square" lIns="216000" tIns="216000" rIns="216000" bIns="216000">
              <a:spAutoFit/>
            </a:bodyPr>
            <a:lstStyle/>
            <a:p>
              <a:pPr>
                <a:spcAft>
                  <a:spcPts val="600"/>
                </a:spcAft>
              </a:pPr>
              <a:r>
                <a:rPr lang="en-GB" sz="1400" dirty="0">
                  <a:latin typeface="Roboto" panose="02000000000000000000" pitchFamily="2" charset="0"/>
                  <a:ea typeface="Roboto" panose="02000000000000000000" pitchFamily="2" charset="0"/>
                </a:rPr>
                <a:t>This resource has been designed with animations to make it as fun and engaging as possible. To view the content in the correct formatting, please view the PowerPoint in ‘slide show mode’. This takes you from desktop to presentation mode. If you view the slides out of ‘slide show mode’, you may find that some of the text and images overlap each other and/or are difficult to read. </a:t>
              </a:r>
            </a:p>
            <a:p>
              <a:pPr>
                <a:spcAft>
                  <a:spcPts val="600"/>
                </a:spcAft>
              </a:pPr>
              <a:r>
                <a:rPr lang="en-GB" sz="1400" dirty="0">
                  <a:latin typeface="Roboto" panose="02000000000000000000" pitchFamily="2" charset="0"/>
                  <a:ea typeface="Roboto" panose="02000000000000000000" pitchFamily="2" charset="0"/>
                </a:rPr>
                <a:t>To enter slide show mode, go to the </a:t>
              </a:r>
              <a:r>
                <a:rPr lang="en-GB" sz="1400" b="1" dirty="0">
                  <a:latin typeface="Roboto" panose="02000000000000000000" pitchFamily="2" charset="0"/>
                  <a:ea typeface="Roboto" panose="02000000000000000000" pitchFamily="2" charset="0"/>
                </a:rPr>
                <a:t>slide show menu tab </a:t>
              </a:r>
              <a:r>
                <a:rPr lang="en-GB" sz="1400" dirty="0">
                  <a:latin typeface="Roboto" panose="02000000000000000000" pitchFamily="2" charset="0"/>
                  <a:ea typeface="Roboto" panose="02000000000000000000" pitchFamily="2" charset="0"/>
                </a:rPr>
                <a:t>and select either </a:t>
              </a:r>
              <a:r>
                <a:rPr lang="en-GB" sz="1400" b="1" dirty="0">
                  <a:latin typeface="Roboto" panose="02000000000000000000" pitchFamily="2" charset="0"/>
                  <a:ea typeface="Roboto" panose="02000000000000000000" pitchFamily="2" charset="0"/>
                </a:rPr>
                <a:t>from beginning</a:t>
              </a:r>
              <a:r>
                <a:rPr lang="en-GB" sz="1400" dirty="0">
                  <a:latin typeface="Roboto" panose="02000000000000000000" pitchFamily="2" charset="0"/>
                  <a:ea typeface="Roboto" panose="02000000000000000000" pitchFamily="2" charset="0"/>
                </a:rPr>
                <a:t> </a:t>
              </a:r>
              <a:r>
                <a:rPr lang="en-GB" sz="1400" b="1" dirty="0">
                  <a:latin typeface="Roboto" panose="02000000000000000000" pitchFamily="2" charset="0"/>
                  <a:ea typeface="Roboto" panose="02000000000000000000" pitchFamily="2" charset="0"/>
                </a:rPr>
                <a:t>or from current slide</a:t>
              </a:r>
              <a:r>
                <a:rPr lang="en-GB" sz="1400" dirty="0">
                  <a:latin typeface="Roboto" panose="02000000000000000000" pitchFamily="2" charset="0"/>
                  <a:ea typeface="Roboto" panose="02000000000000000000" pitchFamily="2" charset="0"/>
                </a:rPr>
                <a:t>.</a:t>
              </a:r>
            </a:p>
          </p:txBody>
        </p:sp>
      </p:grpSp>
      <p:sp>
        <p:nvSpPr>
          <p:cNvPr id="44" name="Rectangle 43">
            <a:extLst>
              <a:ext uri="{FF2B5EF4-FFF2-40B4-BE49-F238E27FC236}">
                <a16:creationId xmlns:a16="http://schemas.microsoft.com/office/drawing/2014/main" id="{C01BCBF7-EAB4-4398-AAB8-B60AC3555113}"/>
              </a:ext>
            </a:extLst>
          </p:cNvPr>
          <p:cNvSpPr/>
          <p:nvPr userDrawn="1"/>
        </p:nvSpPr>
        <p:spPr>
          <a:xfrm>
            <a:off x="743836" y="1163960"/>
            <a:ext cx="7644513" cy="307777"/>
          </a:xfrm>
          <a:prstGeom prst="rect">
            <a:avLst/>
          </a:prstGeom>
        </p:spPr>
        <p:txBody>
          <a:bodyPr wrap="square">
            <a:spAutoFit/>
          </a:bodyPr>
          <a:lstStyle/>
          <a:p>
            <a:pPr algn="ctr"/>
            <a:r>
              <a:rPr lang="en-GB" sz="1400" dirty="0">
                <a:latin typeface="Roboto" panose="02000000000000000000" pitchFamily="2" charset="0"/>
                <a:ea typeface="Roboto" panose="02000000000000000000" pitchFamily="2" charset="0"/>
              </a:rPr>
              <a:t>We hope you find the information on our website and resources useful. </a:t>
            </a:r>
            <a:endParaRPr lang="en-GB" sz="1400" dirty="0"/>
          </a:p>
        </p:txBody>
      </p:sp>
      <p:sp>
        <p:nvSpPr>
          <p:cNvPr id="45" name="TextBox 44">
            <a:extLst>
              <a:ext uri="{FF2B5EF4-FFF2-40B4-BE49-F238E27FC236}">
                <a16:creationId xmlns:a16="http://schemas.microsoft.com/office/drawing/2014/main" id="{3F3091BF-D025-46EF-A448-B4F13C76E242}"/>
              </a:ext>
            </a:extLst>
          </p:cNvPr>
          <p:cNvSpPr txBox="1"/>
          <p:nvPr userDrawn="1"/>
        </p:nvSpPr>
        <p:spPr>
          <a:xfrm>
            <a:off x="755650" y="668014"/>
            <a:ext cx="7632700" cy="523220"/>
          </a:xfrm>
          <a:prstGeom prst="rect">
            <a:avLst/>
          </a:prstGeom>
          <a:noFill/>
        </p:spPr>
        <p:txBody>
          <a:bodyPr wrap="square">
            <a:spAutoFit/>
          </a:bodyPr>
          <a:lstStyle/>
          <a:p>
            <a:pPr lvl="0" algn="ctr"/>
            <a:r>
              <a:rPr lang="en-US" sz="2800" b="1" dirty="0">
                <a:solidFill>
                  <a:srgbClr val="CA095B"/>
                </a:solidFill>
                <a:latin typeface="Roboto" panose="02000000000000000000" pitchFamily="2" charset="0"/>
                <a:ea typeface="Roboto" panose="02000000000000000000" pitchFamily="2" charset="0"/>
              </a:rPr>
              <a:t>Disclaimer</a:t>
            </a:r>
            <a:endParaRPr lang="en-GB" sz="2800" b="1" dirty="0">
              <a:solidFill>
                <a:srgbClr val="CA095B"/>
              </a:solidFill>
            </a:endParaRPr>
          </a:p>
        </p:txBody>
      </p:sp>
      <p:pic>
        <p:nvPicPr>
          <p:cNvPr id="9" name="Twinkl Swatches">
            <a:extLst>
              <a:ext uri="{FF2B5EF4-FFF2-40B4-BE49-F238E27FC236}">
                <a16:creationId xmlns:a16="http://schemas.microsoft.com/office/drawing/2014/main" id="{37917C94-2964-4FCC-B127-12D89E9E4BD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2204" t="-2794" r="-14111" b="-3307"/>
          <a:stretch/>
        </p:blipFill>
        <p:spPr>
          <a:xfrm>
            <a:off x="-943677" y="765175"/>
            <a:ext cx="841708" cy="3088566"/>
          </a:xfrm>
          <a:prstGeom prst="rect">
            <a:avLst/>
          </a:prstGeom>
          <a:solidFill>
            <a:schemeClr val="bg1"/>
          </a:solidFill>
          <a:ln>
            <a:solidFill>
              <a:schemeClr val="tx1"/>
            </a:solidFill>
          </a:ln>
        </p:spPr>
      </p:pic>
    </p:spTree>
    <p:extLst>
      <p:ext uri="{BB962C8B-B14F-4D97-AF65-F5344CB8AC3E}">
        <p14:creationId xmlns:p14="http://schemas.microsoft.com/office/powerpoint/2010/main" val="1386459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xternal Websites Disclaimer">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14" name="Title 2">
            <a:extLst>
              <a:ext uri="{FF2B5EF4-FFF2-40B4-BE49-F238E27FC236}">
                <a16:creationId xmlns:a16="http://schemas.microsoft.com/office/drawing/2014/main" id="{A7697262-5601-4023-B08E-475497092739}"/>
              </a:ext>
            </a:extLst>
          </p:cNvPr>
          <p:cNvSpPr>
            <a:spLocks/>
          </p:cNvSpPr>
          <p:nvPr userDrawn="1"/>
        </p:nvSpPr>
        <p:spPr bwMode="auto">
          <a:xfrm>
            <a:off x="457200" y="6283683"/>
            <a:ext cx="8220075" cy="715963"/>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252000" tIns="252000" rIns="252000" bIns="252000" anchor="ctr" anchorCtr="1"/>
          <a:lstStyle>
            <a:lvl1pPr>
              <a:defRPr>
                <a:solidFill>
                  <a:schemeClr val="tx1"/>
                </a:solidFill>
                <a:latin typeface="Twinkl" pitchFamily="2" charset="0"/>
              </a:defRPr>
            </a:lvl1pPr>
            <a:lvl2pPr marL="742950" indent="-285750">
              <a:defRPr>
                <a:solidFill>
                  <a:schemeClr val="tx1"/>
                </a:solidFill>
                <a:latin typeface="Twinkl" pitchFamily="2" charset="0"/>
              </a:defRPr>
            </a:lvl2pPr>
            <a:lvl3pPr marL="1143000" indent="-228600">
              <a:defRPr>
                <a:solidFill>
                  <a:schemeClr val="tx1"/>
                </a:solidFill>
                <a:latin typeface="Twinkl" pitchFamily="2" charset="0"/>
              </a:defRPr>
            </a:lvl3pPr>
            <a:lvl4pPr marL="1600200" indent="-228600">
              <a:defRPr>
                <a:solidFill>
                  <a:schemeClr val="tx1"/>
                </a:solidFill>
                <a:latin typeface="Twinkl" pitchFamily="2" charset="0"/>
              </a:defRPr>
            </a:lvl4pPr>
            <a:lvl5pPr marL="2057400" indent="-228600">
              <a:defRPr>
                <a:solidFill>
                  <a:schemeClr val="tx1"/>
                </a:solidFill>
                <a:latin typeface="Twinkl" pitchFamily="2" charset="0"/>
              </a:defRPr>
            </a:lvl5pPr>
            <a:lvl6pPr marL="2514600" indent="-228600" eaLnBrk="0" fontAlgn="base" hangingPunct="0">
              <a:spcBef>
                <a:spcPct val="0"/>
              </a:spcBef>
              <a:spcAft>
                <a:spcPct val="0"/>
              </a:spcAft>
              <a:defRPr>
                <a:solidFill>
                  <a:schemeClr val="tx1"/>
                </a:solidFill>
                <a:latin typeface="Twinkl" pitchFamily="2" charset="0"/>
              </a:defRPr>
            </a:lvl6pPr>
            <a:lvl7pPr marL="2971800" indent="-228600" eaLnBrk="0" fontAlgn="base" hangingPunct="0">
              <a:spcBef>
                <a:spcPct val="0"/>
              </a:spcBef>
              <a:spcAft>
                <a:spcPct val="0"/>
              </a:spcAft>
              <a:defRPr>
                <a:solidFill>
                  <a:schemeClr val="tx1"/>
                </a:solidFill>
                <a:latin typeface="Twinkl" pitchFamily="2" charset="0"/>
              </a:defRPr>
            </a:lvl7pPr>
            <a:lvl8pPr marL="3429000" indent="-228600" eaLnBrk="0" fontAlgn="base" hangingPunct="0">
              <a:spcBef>
                <a:spcPct val="0"/>
              </a:spcBef>
              <a:spcAft>
                <a:spcPct val="0"/>
              </a:spcAft>
              <a:defRPr>
                <a:solidFill>
                  <a:schemeClr val="tx1"/>
                </a:solidFill>
                <a:latin typeface="Twinkl" pitchFamily="2" charset="0"/>
              </a:defRPr>
            </a:lvl8pPr>
            <a:lvl9pPr marL="3886200" indent="-228600" eaLnBrk="0" fontAlgn="base" hangingPunct="0">
              <a:spcBef>
                <a:spcPct val="0"/>
              </a:spcBef>
              <a:spcAft>
                <a:spcPct val="0"/>
              </a:spcAft>
              <a:defRPr>
                <a:solidFill>
                  <a:schemeClr val="tx1"/>
                </a:solidFill>
                <a:latin typeface="Twinkl" pitchFamily="2" charset="0"/>
              </a:defRPr>
            </a:lvl9pPr>
          </a:lstStyle>
          <a:p>
            <a:pPr algn="ctr" eaLnBrk="1" hangingPunct="1">
              <a:lnSpc>
                <a:spcPct val="90000"/>
              </a:lnSpc>
            </a:pPr>
            <a:r>
              <a:rPr lang="en-GB" altLang="en-US" sz="1000" dirty="0">
                <a:solidFill>
                  <a:schemeClr val="bg1"/>
                </a:solidFill>
                <a:latin typeface="Roboto" panose="02000000000000000000" pitchFamily="2" charset="0"/>
                <a:ea typeface="Roboto" panose="02000000000000000000" pitchFamily="2" charset="0"/>
                <a:cs typeface="Arial" panose="020B0604020202020204" pitchFamily="34" charset="0"/>
              </a:rPr>
              <a:t>You may wish to delete this slide before beginning the presentation.</a:t>
            </a:r>
          </a:p>
        </p:txBody>
      </p:sp>
      <p:sp>
        <p:nvSpPr>
          <p:cNvPr id="10" name="Rectangle 9">
            <a:extLst>
              <a:ext uri="{FF2B5EF4-FFF2-40B4-BE49-F238E27FC236}">
                <a16:creationId xmlns:a16="http://schemas.microsoft.com/office/drawing/2014/main" id="{7223ECE9-6F1A-4E72-ACE0-06F71C468FDA}"/>
              </a:ext>
            </a:extLst>
          </p:cNvPr>
          <p:cNvSpPr/>
          <p:nvPr userDrawn="1"/>
        </p:nvSpPr>
        <p:spPr>
          <a:xfrm>
            <a:off x="743836" y="1163960"/>
            <a:ext cx="7644513" cy="307777"/>
          </a:xfrm>
          <a:prstGeom prst="rect">
            <a:avLst/>
          </a:prstGeom>
        </p:spPr>
        <p:txBody>
          <a:bodyPr wrap="square">
            <a:spAutoFit/>
          </a:bodyPr>
          <a:lstStyle/>
          <a:p>
            <a:pPr algn="ctr"/>
            <a:r>
              <a:rPr lang="en-GB" sz="1400" dirty="0">
                <a:latin typeface="Roboto" panose="02000000000000000000" pitchFamily="2" charset="0"/>
                <a:ea typeface="Roboto" panose="02000000000000000000" pitchFamily="2" charset="0"/>
              </a:rPr>
              <a:t>We hope you find the information on our website and resources useful. </a:t>
            </a:r>
            <a:endParaRPr lang="en-GB" sz="1400" dirty="0"/>
          </a:p>
        </p:txBody>
      </p:sp>
      <p:grpSp>
        <p:nvGrpSpPr>
          <p:cNvPr id="11" name="Group 10">
            <a:extLst>
              <a:ext uri="{FF2B5EF4-FFF2-40B4-BE49-F238E27FC236}">
                <a16:creationId xmlns:a16="http://schemas.microsoft.com/office/drawing/2014/main" id="{5F05BBF0-ECD1-4FE4-937E-1F73A27AF916}"/>
              </a:ext>
            </a:extLst>
          </p:cNvPr>
          <p:cNvGrpSpPr/>
          <p:nvPr userDrawn="1"/>
        </p:nvGrpSpPr>
        <p:grpSpPr>
          <a:xfrm>
            <a:off x="743837" y="1681195"/>
            <a:ext cx="7644513" cy="2002840"/>
            <a:chOff x="743837" y="1344834"/>
            <a:chExt cx="7644513" cy="2002840"/>
          </a:xfrm>
        </p:grpSpPr>
        <p:sp>
          <p:nvSpPr>
            <p:cNvPr id="12" name="Rectangle 11">
              <a:extLst>
                <a:ext uri="{FF2B5EF4-FFF2-40B4-BE49-F238E27FC236}">
                  <a16:creationId xmlns:a16="http://schemas.microsoft.com/office/drawing/2014/main" id="{D52A1D21-ED2B-43AD-B353-E06410A36383}"/>
                </a:ext>
              </a:extLst>
            </p:cNvPr>
            <p:cNvSpPr/>
            <p:nvPr/>
          </p:nvSpPr>
          <p:spPr>
            <a:xfrm>
              <a:off x="743837" y="1344834"/>
              <a:ext cx="2703717" cy="273960"/>
            </a:xfrm>
            <a:prstGeom prst="rect">
              <a:avLst/>
            </a:prstGeom>
            <a:solidFill>
              <a:srgbClr val="E3419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GB" sz="1600" b="1" dirty="0">
                  <a:latin typeface="Roboto" panose="02000000000000000000" pitchFamily="2" charset="0"/>
                  <a:ea typeface="Roboto" panose="02000000000000000000" pitchFamily="2" charset="0"/>
                </a:rPr>
                <a:t>Links to External Websites</a:t>
              </a:r>
            </a:p>
          </p:txBody>
        </p:sp>
        <p:sp>
          <p:nvSpPr>
            <p:cNvPr id="13" name="Rectangle 12">
              <a:extLst>
                <a:ext uri="{FF2B5EF4-FFF2-40B4-BE49-F238E27FC236}">
                  <a16:creationId xmlns:a16="http://schemas.microsoft.com/office/drawing/2014/main" id="{1FFC9EFA-95C1-4D1B-B736-D82D578BE355}"/>
                </a:ext>
              </a:extLst>
            </p:cNvPr>
            <p:cNvSpPr/>
            <p:nvPr/>
          </p:nvSpPr>
          <p:spPr>
            <a:xfrm>
              <a:off x="755650" y="1618794"/>
              <a:ext cx="7632700" cy="1728880"/>
            </a:xfrm>
            <a:prstGeom prst="rect">
              <a:avLst/>
            </a:prstGeom>
            <a:solidFill>
              <a:schemeClr val="bg1"/>
            </a:solidFill>
            <a:ln w="19050">
              <a:solidFill>
                <a:srgbClr val="18A0DB"/>
              </a:solidFill>
            </a:ln>
          </p:spPr>
          <p:txBody>
            <a:bodyPr wrap="square" lIns="216000" tIns="216000" rIns="216000" bIns="216000">
              <a:spAutoFit/>
            </a:bodyPr>
            <a:lstStyle/>
            <a:p>
              <a:r>
                <a:rPr lang="en-GB" sz="1400" dirty="0">
                  <a:latin typeface="Roboto" panose="02000000000000000000" pitchFamily="2" charset="0"/>
                  <a:ea typeface="Roboto" panose="02000000000000000000" pitchFamily="2" charset="0"/>
                </a:rPr>
                <a:t>This resource contains links to external websites. Please be aware that the inclusion of any link in this resource should not be taken as an endorsement of any kind by </a:t>
              </a:r>
              <a:r>
                <a:rPr lang="en-GB" sz="1400" dirty="0" err="1">
                  <a:latin typeface="Roboto" panose="02000000000000000000" pitchFamily="2" charset="0"/>
                  <a:ea typeface="Roboto" panose="02000000000000000000" pitchFamily="2" charset="0"/>
                </a:rPr>
                <a:t>Twinkl</a:t>
              </a:r>
              <a:r>
                <a:rPr lang="en-GB" sz="1400" dirty="0">
                  <a:latin typeface="Roboto" panose="02000000000000000000" pitchFamily="2" charset="0"/>
                  <a:ea typeface="Roboto" panose="02000000000000000000" pitchFamily="2" charset="0"/>
                </a:rPr>
                <a:t> of the linked website or any association with its operators. You should also be aware that we have no control over the availability of the linked pages. If the link is not working, please let us know by contacting </a:t>
              </a:r>
              <a:r>
                <a:rPr lang="en-GB" sz="1400" dirty="0" err="1">
                  <a:latin typeface="Roboto" panose="02000000000000000000" pitchFamily="2" charset="0"/>
                  <a:ea typeface="Roboto" panose="02000000000000000000" pitchFamily="2" charset="0"/>
                </a:rPr>
                <a:t>TwinklCares</a:t>
              </a:r>
              <a:r>
                <a:rPr lang="en-GB" sz="1400" dirty="0">
                  <a:latin typeface="Roboto" panose="02000000000000000000" pitchFamily="2" charset="0"/>
                  <a:ea typeface="Roboto" panose="02000000000000000000" pitchFamily="2" charset="0"/>
                </a:rPr>
                <a:t> and we will try to fix it although we can assume no responsibility if this is the case. We are not responsible for the content of external sites.</a:t>
              </a:r>
            </a:p>
          </p:txBody>
        </p:sp>
      </p:grpSp>
      <p:sp>
        <p:nvSpPr>
          <p:cNvPr id="16" name="TextBox 15">
            <a:extLst>
              <a:ext uri="{FF2B5EF4-FFF2-40B4-BE49-F238E27FC236}">
                <a16:creationId xmlns:a16="http://schemas.microsoft.com/office/drawing/2014/main" id="{3E809478-62E0-4C7A-83A2-03913DD4D89E}"/>
              </a:ext>
            </a:extLst>
          </p:cNvPr>
          <p:cNvSpPr txBox="1"/>
          <p:nvPr userDrawn="1"/>
        </p:nvSpPr>
        <p:spPr>
          <a:xfrm>
            <a:off x="755650" y="668014"/>
            <a:ext cx="7632700" cy="523220"/>
          </a:xfrm>
          <a:prstGeom prst="rect">
            <a:avLst/>
          </a:prstGeom>
          <a:noFill/>
        </p:spPr>
        <p:txBody>
          <a:bodyPr wrap="square">
            <a:spAutoFit/>
          </a:bodyPr>
          <a:lstStyle/>
          <a:p>
            <a:pPr lvl="0" algn="ctr"/>
            <a:r>
              <a:rPr lang="en-US" sz="2800" b="1" dirty="0">
                <a:solidFill>
                  <a:srgbClr val="E34192"/>
                </a:solidFill>
                <a:latin typeface="Roboto" panose="02000000000000000000" pitchFamily="2" charset="0"/>
                <a:ea typeface="Roboto" panose="02000000000000000000" pitchFamily="2" charset="0"/>
              </a:rPr>
              <a:t>Disclaimer/s</a:t>
            </a:r>
            <a:endParaRPr lang="en-GB" sz="2800" b="1" dirty="0">
              <a:solidFill>
                <a:srgbClr val="E34192"/>
              </a:solidFill>
            </a:endParaRPr>
          </a:p>
        </p:txBody>
      </p:sp>
    </p:spTree>
    <p:extLst>
      <p:ext uri="{BB962C8B-B14F-4D97-AF65-F5344CB8AC3E}">
        <p14:creationId xmlns:p14="http://schemas.microsoft.com/office/powerpoint/2010/main" val="211658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ternal Video Websites Disclaimer">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14" name="Title 2">
            <a:extLst>
              <a:ext uri="{FF2B5EF4-FFF2-40B4-BE49-F238E27FC236}">
                <a16:creationId xmlns:a16="http://schemas.microsoft.com/office/drawing/2014/main" id="{A7697262-5601-4023-B08E-475497092739}"/>
              </a:ext>
            </a:extLst>
          </p:cNvPr>
          <p:cNvSpPr>
            <a:spLocks/>
          </p:cNvSpPr>
          <p:nvPr userDrawn="1"/>
        </p:nvSpPr>
        <p:spPr bwMode="auto">
          <a:xfrm>
            <a:off x="457200" y="6283683"/>
            <a:ext cx="8220075" cy="715963"/>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252000" tIns="252000" rIns="252000" bIns="252000" anchor="ctr" anchorCtr="1"/>
          <a:lstStyle>
            <a:lvl1pPr>
              <a:defRPr>
                <a:solidFill>
                  <a:schemeClr val="tx1"/>
                </a:solidFill>
                <a:latin typeface="Twinkl" pitchFamily="2" charset="0"/>
              </a:defRPr>
            </a:lvl1pPr>
            <a:lvl2pPr marL="742950" indent="-285750">
              <a:defRPr>
                <a:solidFill>
                  <a:schemeClr val="tx1"/>
                </a:solidFill>
                <a:latin typeface="Twinkl" pitchFamily="2" charset="0"/>
              </a:defRPr>
            </a:lvl2pPr>
            <a:lvl3pPr marL="1143000" indent="-228600">
              <a:defRPr>
                <a:solidFill>
                  <a:schemeClr val="tx1"/>
                </a:solidFill>
                <a:latin typeface="Twinkl" pitchFamily="2" charset="0"/>
              </a:defRPr>
            </a:lvl3pPr>
            <a:lvl4pPr marL="1600200" indent="-228600">
              <a:defRPr>
                <a:solidFill>
                  <a:schemeClr val="tx1"/>
                </a:solidFill>
                <a:latin typeface="Twinkl" pitchFamily="2" charset="0"/>
              </a:defRPr>
            </a:lvl4pPr>
            <a:lvl5pPr marL="2057400" indent="-228600">
              <a:defRPr>
                <a:solidFill>
                  <a:schemeClr val="tx1"/>
                </a:solidFill>
                <a:latin typeface="Twinkl" pitchFamily="2" charset="0"/>
              </a:defRPr>
            </a:lvl5pPr>
            <a:lvl6pPr marL="2514600" indent="-228600" eaLnBrk="0" fontAlgn="base" hangingPunct="0">
              <a:spcBef>
                <a:spcPct val="0"/>
              </a:spcBef>
              <a:spcAft>
                <a:spcPct val="0"/>
              </a:spcAft>
              <a:defRPr>
                <a:solidFill>
                  <a:schemeClr val="tx1"/>
                </a:solidFill>
                <a:latin typeface="Twinkl" pitchFamily="2" charset="0"/>
              </a:defRPr>
            </a:lvl6pPr>
            <a:lvl7pPr marL="2971800" indent="-228600" eaLnBrk="0" fontAlgn="base" hangingPunct="0">
              <a:spcBef>
                <a:spcPct val="0"/>
              </a:spcBef>
              <a:spcAft>
                <a:spcPct val="0"/>
              </a:spcAft>
              <a:defRPr>
                <a:solidFill>
                  <a:schemeClr val="tx1"/>
                </a:solidFill>
                <a:latin typeface="Twinkl" pitchFamily="2" charset="0"/>
              </a:defRPr>
            </a:lvl7pPr>
            <a:lvl8pPr marL="3429000" indent="-228600" eaLnBrk="0" fontAlgn="base" hangingPunct="0">
              <a:spcBef>
                <a:spcPct val="0"/>
              </a:spcBef>
              <a:spcAft>
                <a:spcPct val="0"/>
              </a:spcAft>
              <a:defRPr>
                <a:solidFill>
                  <a:schemeClr val="tx1"/>
                </a:solidFill>
                <a:latin typeface="Twinkl" pitchFamily="2" charset="0"/>
              </a:defRPr>
            </a:lvl8pPr>
            <a:lvl9pPr marL="3886200" indent="-228600" eaLnBrk="0" fontAlgn="base" hangingPunct="0">
              <a:spcBef>
                <a:spcPct val="0"/>
              </a:spcBef>
              <a:spcAft>
                <a:spcPct val="0"/>
              </a:spcAft>
              <a:defRPr>
                <a:solidFill>
                  <a:schemeClr val="tx1"/>
                </a:solidFill>
                <a:latin typeface="Twinkl" pitchFamily="2" charset="0"/>
              </a:defRPr>
            </a:lvl9pPr>
          </a:lstStyle>
          <a:p>
            <a:pPr algn="ctr" eaLnBrk="1" hangingPunct="1">
              <a:lnSpc>
                <a:spcPct val="90000"/>
              </a:lnSpc>
            </a:pPr>
            <a:r>
              <a:rPr lang="en-GB" altLang="en-US" sz="1000" dirty="0">
                <a:solidFill>
                  <a:schemeClr val="bg1"/>
                </a:solidFill>
                <a:latin typeface="Roboto" panose="02000000000000000000" pitchFamily="2" charset="0"/>
                <a:ea typeface="Roboto" panose="02000000000000000000" pitchFamily="2" charset="0"/>
                <a:cs typeface="Arial" panose="020B0604020202020204" pitchFamily="34" charset="0"/>
              </a:rPr>
              <a:t>You may wish to delete this slide before beginning the presentation.</a:t>
            </a:r>
          </a:p>
        </p:txBody>
      </p:sp>
      <p:sp>
        <p:nvSpPr>
          <p:cNvPr id="16" name="Rectangle 15">
            <a:extLst>
              <a:ext uri="{FF2B5EF4-FFF2-40B4-BE49-F238E27FC236}">
                <a16:creationId xmlns:a16="http://schemas.microsoft.com/office/drawing/2014/main" id="{E98D6414-A260-404A-9274-A35AB2A1EA5A}"/>
              </a:ext>
            </a:extLst>
          </p:cNvPr>
          <p:cNvSpPr/>
          <p:nvPr userDrawn="1"/>
        </p:nvSpPr>
        <p:spPr>
          <a:xfrm>
            <a:off x="743836" y="1163960"/>
            <a:ext cx="7644513" cy="307777"/>
          </a:xfrm>
          <a:prstGeom prst="rect">
            <a:avLst/>
          </a:prstGeom>
        </p:spPr>
        <p:txBody>
          <a:bodyPr wrap="square">
            <a:spAutoFit/>
          </a:bodyPr>
          <a:lstStyle/>
          <a:p>
            <a:pPr algn="ctr"/>
            <a:r>
              <a:rPr lang="en-GB" sz="1400" dirty="0">
                <a:latin typeface="Roboto" panose="02000000000000000000" pitchFamily="2" charset="0"/>
                <a:ea typeface="Roboto" panose="02000000000000000000" pitchFamily="2" charset="0"/>
              </a:rPr>
              <a:t>We hope you find the information on our website and resources useful. </a:t>
            </a:r>
            <a:endParaRPr lang="en-GB" sz="1400" dirty="0"/>
          </a:p>
        </p:txBody>
      </p:sp>
      <p:grpSp>
        <p:nvGrpSpPr>
          <p:cNvPr id="17" name="Group 16">
            <a:extLst>
              <a:ext uri="{FF2B5EF4-FFF2-40B4-BE49-F238E27FC236}">
                <a16:creationId xmlns:a16="http://schemas.microsoft.com/office/drawing/2014/main" id="{5688A155-CC1C-4CA5-824A-88B66BF4B7D8}"/>
              </a:ext>
            </a:extLst>
          </p:cNvPr>
          <p:cNvGrpSpPr/>
          <p:nvPr userDrawn="1"/>
        </p:nvGrpSpPr>
        <p:grpSpPr>
          <a:xfrm>
            <a:off x="733079" y="1681195"/>
            <a:ext cx="7643458" cy="2649171"/>
            <a:chOff x="744892" y="3707365"/>
            <a:chExt cx="7643458" cy="2649171"/>
          </a:xfrm>
        </p:grpSpPr>
        <p:sp>
          <p:nvSpPr>
            <p:cNvPr id="18" name="Rectangle 17">
              <a:extLst>
                <a:ext uri="{FF2B5EF4-FFF2-40B4-BE49-F238E27FC236}">
                  <a16:creationId xmlns:a16="http://schemas.microsoft.com/office/drawing/2014/main" id="{B519C287-0C36-43FA-A38F-45E9B4A11B4D}"/>
                </a:ext>
              </a:extLst>
            </p:cNvPr>
            <p:cNvSpPr/>
            <p:nvPr/>
          </p:nvSpPr>
          <p:spPr>
            <a:xfrm>
              <a:off x="744892" y="3707365"/>
              <a:ext cx="3214972" cy="273960"/>
            </a:xfrm>
            <a:prstGeom prst="rect">
              <a:avLst/>
            </a:prstGeom>
            <a:solidFill>
              <a:srgbClr val="E3419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GB" sz="1600" b="1" dirty="0">
                  <a:latin typeface="Roboto" panose="02000000000000000000" pitchFamily="2" charset="0"/>
                  <a:ea typeface="Roboto" panose="02000000000000000000" pitchFamily="2" charset="0"/>
                </a:rPr>
                <a:t>Links to External Video Websites</a:t>
              </a:r>
            </a:p>
          </p:txBody>
        </p:sp>
        <p:sp>
          <p:nvSpPr>
            <p:cNvPr id="19" name="Rectangle 18">
              <a:extLst>
                <a:ext uri="{FF2B5EF4-FFF2-40B4-BE49-F238E27FC236}">
                  <a16:creationId xmlns:a16="http://schemas.microsoft.com/office/drawing/2014/main" id="{F9BBE2CC-1604-46EB-BCDA-9F6AB7410668}"/>
                </a:ext>
              </a:extLst>
            </p:cNvPr>
            <p:cNvSpPr/>
            <p:nvPr/>
          </p:nvSpPr>
          <p:spPr>
            <a:xfrm>
              <a:off x="755650" y="3981325"/>
              <a:ext cx="7632700" cy="2375211"/>
            </a:xfrm>
            <a:prstGeom prst="rect">
              <a:avLst/>
            </a:prstGeom>
            <a:solidFill>
              <a:schemeClr val="bg1"/>
            </a:solidFill>
            <a:ln w="19050">
              <a:solidFill>
                <a:srgbClr val="18A0DB"/>
              </a:solidFill>
            </a:ln>
          </p:spPr>
          <p:txBody>
            <a:bodyPr wrap="square" lIns="216000" tIns="216000" rIns="216000" bIns="216000">
              <a:spAutoFit/>
            </a:bodyPr>
            <a:lstStyle/>
            <a:p>
              <a:r>
                <a:rPr lang="en-GB" sz="1400" dirty="0">
                  <a:latin typeface="Roboto" panose="02000000000000000000" pitchFamily="2" charset="0"/>
                  <a:ea typeface="Roboto" panose="02000000000000000000" pitchFamily="2" charset="0"/>
                </a:rPr>
                <a:t>This resource contains links to external video websites. These websites often have </a:t>
              </a:r>
              <a:r>
                <a:rPr lang="en-GB" sz="1400" dirty="0" err="1">
                  <a:latin typeface="Roboto" panose="02000000000000000000" pitchFamily="2" charset="0"/>
                  <a:ea typeface="Roboto" panose="02000000000000000000" pitchFamily="2" charset="0"/>
                </a:rPr>
                <a:t>autoplay</a:t>
              </a:r>
              <a:r>
                <a:rPr lang="en-GB" sz="1400" dirty="0">
                  <a:latin typeface="Roboto" panose="02000000000000000000" pitchFamily="2" charset="0"/>
                  <a:ea typeface="Roboto" panose="02000000000000000000" pitchFamily="2" charset="0"/>
                </a:rPr>
                <a:t> features meaning that other videos will play after the video you are watching finishes. You should disable this feature before using the video in any classroom or similar setting. </a:t>
              </a:r>
              <a:r>
                <a:rPr lang="en-GB" sz="1400" dirty="0" err="1">
                  <a:latin typeface="Roboto" panose="02000000000000000000" pitchFamily="2" charset="0"/>
                  <a:ea typeface="Roboto" panose="02000000000000000000" pitchFamily="2" charset="0"/>
                </a:rPr>
                <a:t>Twinkl</a:t>
              </a:r>
              <a:r>
                <a:rPr lang="en-GB" sz="1400" dirty="0">
                  <a:latin typeface="Roboto" panose="02000000000000000000" pitchFamily="2" charset="0"/>
                  <a:ea typeface="Roboto" panose="02000000000000000000" pitchFamily="2" charset="0"/>
                </a:rPr>
                <a:t> assumes no responsibility for the contents of linked websites. The inclusion of any link in this resource should not be taken as an endorsement of any kind by </a:t>
              </a:r>
              <a:r>
                <a:rPr lang="en-GB" sz="1400" dirty="0" err="1">
                  <a:latin typeface="Roboto" panose="02000000000000000000" pitchFamily="2" charset="0"/>
                  <a:ea typeface="Roboto" panose="02000000000000000000" pitchFamily="2" charset="0"/>
                </a:rPr>
                <a:t>Twinkl</a:t>
              </a:r>
              <a:r>
                <a:rPr lang="en-GB" sz="1400" dirty="0">
                  <a:latin typeface="Roboto" panose="02000000000000000000" pitchFamily="2" charset="0"/>
                  <a:ea typeface="Roboto" panose="02000000000000000000" pitchFamily="2" charset="0"/>
                </a:rPr>
                <a:t> of the linked website or any association with its operators. We have no control over the availability of the linked pages. If the link is not working, please let us know by contacting </a:t>
              </a:r>
              <a:r>
                <a:rPr lang="en-GB" sz="1400" dirty="0" err="1">
                  <a:latin typeface="Roboto" panose="02000000000000000000" pitchFamily="2" charset="0"/>
                  <a:ea typeface="Roboto" panose="02000000000000000000" pitchFamily="2" charset="0"/>
                </a:rPr>
                <a:t>TwinklCares</a:t>
              </a:r>
              <a:r>
                <a:rPr lang="en-GB" sz="1400" dirty="0">
                  <a:latin typeface="Roboto" panose="02000000000000000000" pitchFamily="2" charset="0"/>
                  <a:ea typeface="Roboto" panose="02000000000000000000" pitchFamily="2" charset="0"/>
                </a:rPr>
                <a:t> and we will try to fix it, although we can assume no responsibility if this is </a:t>
              </a:r>
              <a:br>
                <a:rPr lang="en-GB" sz="1400" dirty="0">
                  <a:latin typeface="Roboto" panose="02000000000000000000" pitchFamily="2" charset="0"/>
                  <a:ea typeface="Roboto" panose="02000000000000000000" pitchFamily="2" charset="0"/>
                </a:rPr>
              </a:br>
              <a:r>
                <a:rPr lang="en-GB" sz="1400" dirty="0">
                  <a:latin typeface="Roboto" panose="02000000000000000000" pitchFamily="2" charset="0"/>
                  <a:ea typeface="Roboto" panose="02000000000000000000" pitchFamily="2" charset="0"/>
                </a:rPr>
                <a:t>the case.</a:t>
              </a:r>
            </a:p>
          </p:txBody>
        </p:sp>
      </p:grpSp>
      <p:sp>
        <p:nvSpPr>
          <p:cNvPr id="20" name="TextBox 19">
            <a:extLst>
              <a:ext uri="{FF2B5EF4-FFF2-40B4-BE49-F238E27FC236}">
                <a16:creationId xmlns:a16="http://schemas.microsoft.com/office/drawing/2014/main" id="{DFBBCB53-5B3E-420F-B980-49AC69553407}"/>
              </a:ext>
            </a:extLst>
          </p:cNvPr>
          <p:cNvSpPr txBox="1"/>
          <p:nvPr userDrawn="1"/>
        </p:nvSpPr>
        <p:spPr>
          <a:xfrm>
            <a:off x="755650" y="668014"/>
            <a:ext cx="7632700" cy="523220"/>
          </a:xfrm>
          <a:prstGeom prst="rect">
            <a:avLst/>
          </a:prstGeom>
          <a:noFill/>
        </p:spPr>
        <p:txBody>
          <a:bodyPr wrap="square">
            <a:spAutoFit/>
          </a:bodyPr>
          <a:lstStyle/>
          <a:p>
            <a:pPr lvl="0" algn="ctr"/>
            <a:r>
              <a:rPr lang="en-US" sz="2800" b="1" dirty="0">
                <a:solidFill>
                  <a:srgbClr val="E34192"/>
                </a:solidFill>
                <a:latin typeface="Roboto" panose="02000000000000000000" pitchFamily="2" charset="0"/>
                <a:ea typeface="Roboto" panose="02000000000000000000" pitchFamily="2" charset="0"/>
              </a:rPr>
              <a:t>Disclaimer/s</a:t>
            </a:r>
            <a:endParaRPr lang="en-GB" sz="2800" b="1" dirty="0">
              <a:solidFill>
                <a:srgbClr val="E34192"/>
              </a:solidFill>
            </a:endParaRPr>
          </a:p>
        </p:txBody>
      </p:sp>
    </p:spTree>
    <p:extLst>
      <p:ext uri="{BB962C8B-B14F-4D97-AF65-F5344CB8AC3E}">
        <p14:creationId xmlns:p14="http://schemas.microsoft.com/office/powerpoint/2010/main" val="6715065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sclaimers Editable">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80000"/>
            </a:schemeClr>
          </a:solidFill>
          <a:ln w="25400" cap="rnd">
            <a:solidFill>
              <a:srgbClr val="CA095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14" name="Title 2">
            <a:extLst>
              <a:ext uri="{FF2B5EF4-FFF2-40B4-BE49-F238E27FC236}">
                <a16:creationId xmlns:a16="http://schemas.microsoft.com/office/drawing/2014/main" id="{A7697262-5601-4023-B08E-475497092739}"/>
              </a:ext>
            </a:extLst>
          </p:cNvPr>
          <p:cNvSpPr>
            <a:spLocks/>
          </p:cNvSpPr>
          <p:nvPr userDrawn="1"/>
        </p:nvSpPr>
        <p:spPr bwMode="auto">
          <a:xfrm>
            <a:off x="457200" y="6283683"/>
            <a:ext cx="8220075" cy="715963"/>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252000" tIns="252000" rIns="252000" bIns="252000" anchor="ctr" anchorCtr="1"/>
          <a:lstStyle>
            <a:lvl1pPr>
              <a:defRPr>
                <a:solidFill>
                  <a:schemeClr val="tx1"/>
                </a:solidFill>
                <a:latin typeface="Twinkl" pitchFamily="2" charset="0"/>
              </a:defRPr>
            </a:lvl1pPr>
            <a:lvl2pPr marL="742950" indent="-285750">
              <a:defRPr>
                <a:solidFill>
                  <a:schemeClr val="tx1"/>
                </a:solidFill>
                <a:latin typeface="Twinkl" pitchFamily="2" charset="0"/>
              </a:defRPr>
            </a:lvl2pPr>
            <a:lvl3pPr marL="1143000" indent="-228600">
              <a:defRPr>
                <a:solidFill>
                  <a:schemeClr val="tx1"/>
                </a:solidFill>
                <a:latin typeface="Twinkl" pitchFamily="2" charset="0"/>
              </a:defRPr>
            </a:lvl3pPr>
            <a:lvl4pPr marL="1600200" indent="-228600">
              <a:defRPr>
                <a:solidFill>
                  <a:schemeClr val="tx1"/>
                </a:solidFill>
                <a:latin typeface="Twinkl" pitchFamily="2" charset="0"/>
              </a:defRPr>
            </a:lvl4pPr>
            <a:lvl5pPr marL="2057400" indent="-228600">
              <a:defRPr>
                <a:solidFill>
                  <a:schemeClr val="tx1"/>
                </a:solidFill>
                <a:latin typeface="Twinkl" pitchFamily="2" charset="0"/>
              </a:defRPr>
            </a:lvl5pPr>
            <a:lvl6pPr marL="2514600" indent="-228600" eaLnBrk="0" fontAlgn="base" hangingPunct="0">
              <a:spcBef>
                <a:spcPct val="0"/>
              </a:spcBef>
              <a:spcAft>
                <a:spcPct val="0"/>
              </a:spcAft>
              <a:defRPr>
                <a:solidFill>
                  <a:schemeClr val="tx1"/>
                </a:solidFill>
                <a:latin typeface="Twinkl" pitchFamily="2" charset="0"/>
              </a:defRPr>
            </a:lvl6pPr>
            <a:lvl7pPr marL="2971800" indent="-228600" eaLnBrk="0" fontAlgn="base" hangingPunct="0">
              <a:spcBef>
                <a:spcPct val="0"/>
              </a:spcBef>
              <a:spcAft>
                <a:spcPct val="0"/>
              </a:spcAft>
              <a:defRPr>
                <a:solidFill>
                  <a:schemeClr val="tx1"/>
                </a:solidFill>
                <a:latin typeface="Twinkl" pitchFamily="2" charset="0"/>
              </a:defRPr>
            </a:lvl7pPr>
            <a:lvl8pPr marL="3429000" indent="-228600" eaLnBrk="0" fontAlgn="base" hangingPunct="0">
              <a:spcBef>
                <a:spcPct val="0"/>
              </a:spcBef>
              <a:spcAft>
                <a:spcPct val="0"/>
              </a:spcAft>
              <a:defRPr>
                <a:solidFill>
                  <a:schemeClr val="tx1"/>
                </a:solidFill>
                <a:latin typeface="Twinkl" pitchFamily="2" charset="0"/>
              </a:defRPr>
            </a:lvl8pPr>
            <a:lvl9pPr marL="3886200" indent="-228600" eaLnBrk="0" fontAlgn="base" hangingPunct="0">
              <a:spcBef>
                <a:spcPct val="0"/>
              </a:spcBef>
              <a:spcAft>
                <a:spcPct val="0"/>
              </a:spcAft>
              <a:defRPr>
                <a:solidFill>
                  <a:schemeClr val="tx1"/>
                </a:solidFill>
                <a:latin typeface="Twinkl" pitchFamily="2" charset="0"/>
              </a:defRPr>
            </a:lvl9pPr>
          </a:lstStyle>
          <a:p>
            <a:pPr algn="ctr" eaLnBrk="1" hangingPunct="1">
              <a:lnSpc>
                <a:spcPct val="90000"/>
              </a:lnSpc>
            </a:pPr>
            <a:r>
              <a:rPr lang="en-GB" altLang="en-US" sz="1000" dirty="0">
                <a:solidFill>
                  <a:schemeClr val="bg1"/>
                </a:solidFill>
                <a:latin typeface="Roboto" panose="02000000000000000000" pitchFamily="2" charset="0"/>
                <a:ea typeface="Roboto" panose="02000000000000000000" pitchFamily="2" charset="0"/>
                <a:cs typeface="Arial" panose="020B0604020202020204" pitchFamily="34" charset="0"/>
              </a:rPr>
              <a:t>You may wish to delete this slide before beginning the presentation.</a:t>
            </a:r>
          </a:p>
        </p:txBody>
      </p:sp>
      <p:sp>
        <p:nvSpPr>
          <p:cNvPr id="10" name="Rectangle 9">
            <a:extLst>
              <a:ext uri="{FF2B5EF4-FFF2-40B4-BE49-F238E27FC236}">
                <a16:creationId xmlns:a16="http://schemas.microsoft.com/office/drawing/2014/main" id="{89AF2E5A-21A6-4DED-A279-863F1FD479A6}"/>
              </a:ext>
            </a:extLst>
          </p:cNvPr>
          <p:cNvSpPr/>
          <p:nvPr userDrawn="1"/>
        </p:nvSpPr>
        <p:spPr>
          <a:xfrm>
            <a:off x="743836" y="1163960"/>
            <a:ext cx="7644513" cy="307777"/>
          </a:xfrm>
          <a:prstGeom prst="rect">
            <a:avLst/>
          </a:prstGeom>
        </p:spPr>
        <p:txBody>
          <a:bodyPr wrap="square">
            <a:spAutoFit/>
          </a:bodyPr>
          <a:lstStyle/>
          <a:p>
            <a:pPr algn="ctr"/>
            <a:r>
              <a:rPr lang="en-GB" sz="1400" dirty="0">
                <a:latin typeface="Roboto" panose="02000000000000000000" pitchFamily="2" charset="0"/>
                <a:ea typeface="Roboto" panose="02000000000000000000" pitchFamily="2" charset="0"/>
              </a:rPr>
              <a:t>We hope you find the information on our website and resources useful. </a:t>
            </a:r>
            <a:endParaRPr lang="en-GB" sz="1400" dirty="0"/>
          </a:p>
        </p:txBody>
      </p:sp>
      <p:sp>
        <p:nvSpPr>
          <p:cNvPr id="23" name="TextBox 22">
            <a:extLst>
              <a:ext uri="{FF2B5EF4-FFF2-40B4-BE49-F238E27FC236}">
                <a16:creationId xmlns:a16="http://schemas.microsoft.com/office/drawing/2014/main" id="{A19C2661-D570-405D-A1E4-6CF9CAC8BE24}"/>
              </a:ext>
            </a:extLst>
          </p:cNvPr>
          <p:cNvSpPr txBox="1"/>
          <p:nvPr userDrawn="1"/>
        </p:nvSpPr>
        <p:spPr>
          <a:xfrm>
            <a:off x="755650" y="668014"/>
            <a:ext cx="7632700" cy="523220"/>
          </a:xfrm>
          <a:prstGeom prst="rect">
            <a:avLst/>
          </a:prstGeom>
          <a:noFill/>
        </p:spPr>
        <p:txBody>
          <a:bodyPr wrap="square">
            <a:spAutoFit/>
          </a:bodyPr>
          <a:lstStyle/>
          <a:p>
            <a:pPr lvl="0" algn="ctr"/>
            <a:r>
              <a:rPr lang="en-US" sz="2800" b="1" dirty="0">
                <a:solidFill>
                  <a:srgbClr val="CA095B"/>
                </a:solidFill>
                <a:latin typeface="Roboto" panose="02000000000000000000" pitchFamily="2" charset="0"/>
                <a:ea typeface="Roboto" panose="02000000000000000000" pitchFamily="2" charset="0"/>
              </a:rPr>
              <a:t>Disclaimers</a:t>
            </a:r>
            <a:endParaRPr lang="en-GB" sz="2800" b="1" dirty="0">
              <a:solidFill>
                <a:srgbClr val="CA095B"/>
              </a:solidFill>
            </a:endParaRPr>
          </a:p>
        </p:txBody>
      </p:sp>
      <p:sp>
        <p:nvSpPr>
          <p:cNvPr id="42" name="Rectangle 41">
            <a:extLst>
              <a:ext uri="{FF2B5EF4-FFF2-40B4-BE49-F238E27FC236}">
                <a16:creationId xmlns:a16="http://schemas.microsoft.com/office/drawing/2014/main" id="{43633EA5-BFCB-47C1-B42E-6602A01D8301}"/>
              </a:ext>
            </a:extLst>
          </p:cNvPr>
          <p:cNvSpPr/>
          <p:nvPr/>
        </p:nvSpPr>
        <p:spPr>
          <a:xfrm>
            <a:off x="746576" y="1790469"/>
            <a:ext cx="7632700" cy="1297993"/>
          </a:xfrm>
          <a:prstGeom prst="rect">
            <a:avLst/>
          </a:prstGeom>
          <a:solidFill>
            <a:schemeClr val="bg1"/>
          </a:solidFill>
          <a:ln w="19050">
            <a:solidFill>
              <a:srgbClr val="25B7BC"/>
            </a:solidFill>
          </a:ln>
        </p:spPr>
        <p:txBody>
          <a:bodyPr wrap="square" lIns="216000" tIns="216000" rIns="216000" bIns="216000">
            <a:spAutoFit/>
          </a:bodyPr>
          <a:lstStyle/>
          <a:p>
            <a:r>
              <a:rPr lang="en-GB" sz="1400" dirty="0">
                <a:latin typeface="Roboto" panose="02000000000000000000" pitchFamily="2" charset="0"/>
                <a:ea typeface="Roboto" panose="02000000000000000000" pitchFamily="2" charset="0"/>
              </a:rPr>
              <a:t>As far as possible, the contents of this resource are reflective of current professional research. However, please be aware that every child is different and information can quickly become out of date. The information given here is intended for general guidance purposes only and may not apply to your specific situation.</a:t>
            </a:r>
          </a:p>
        </p:txBody>
      </p:sp>
      <p:grpSp>
        <p:nvGrpSpPr>
          <p:cNvPr id="13" name="Group 12">
            <a:extLst>
              <a:ext uri="{FF2B5EF4-FFF2-40B4-BE49-F238E27FC236}">
                <a16:creationId xmlns:a16="http://schemas.microsoft.com/office/drawing/2014/main" id="{2BB4EA30-0107-4362-9222-C6055ABF324A}"/>
              </a:ext>
            </a:extLst>
          </p:cNvPr>
          <p:cNvGrpSpPr/>
          <p:nvPr userDrawn="1"/>
        </p:nvGrpSpPr>
        <p:grpSpPr>
          <a:xfrm>
            <a:off x="743835" y="3384847"/>
            <a:ext cx="7644513" cy="2295228"/>
            <a:chOff x="743837" y="1344834"/>
            <a:chExt cx="7644513" cy="2295228"/>
          </a:xfrm>
        </p:grpSpPr>
        <p:sp>
          <p:nvSpPr>
            <p:cNvPr id="15" name="Rectangle 14">
              <a:extLst>
                <a:ext uri="{FF2B5EF4-FFF2-40B4-BE49-F238E27FC236}">
                  <a16:creationId xmlns:a16="http://schemas.microsoft.com/office/drawing/2014/main" id="{0DF60415-D303-4DFE-A6B8-E0AB42EF4DDC}"/>
                </a:ext>
              </a:extLst>
            </p:cNvPr>
            <p:cNvSpPr/>
            <p:nvPr/>
          </p:nvSpPr>
          <p:spPr>
            <a:xfrm>
              <a:off x="743837" y="1344834"/>
              <a:ext cx="1266195" cy="273960"/>
            </a:xfrm>
            <a:prstGeom prst="rect">
              <a:avLst/>
            </a:prstGeom>
            <a:solidFill>
              <a:srgbClr val="25B7BC"/>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GB" sz="1600" b="1" dirty="0">
                  <a:latin typeface="Roboto" panose="02000000000000000000" pitchFamily="2" charset="0"/>
                  <a:ea typeface="Roboto" panose="02000000000000000000" pitchFamily="2" charset="0"/>
                </a:rPr>
                <a:t>Animations</a:t>
              </a:r>
            </a:p>
          </p:txBody>
        </p:sp>
        <p:sp>
          <p:nvSpPr>
            <p:cNvPr id="16" name="Rectangle 15">
              <a:extLst>
                <a:ext uri="{FF2B5EF4-FFF2-40B4-BE49-F238E27FC236}">
                  <a16:creationId xmlns:a16="http://schemas.microsoft.com/office/drawing/2014/main" id="{6A96975B-C3DC-451D-8423-D15D5BCDB436}"/>
                </a:ext>
              </a:extLst>
            </p:cNvPr>
            <p:cNvSpPr/>
            <p:nvPr/>
          </p:nvSpPr>
          <p:spPr>
            <a:xfrm>
              <a:off x="755650" y="1618794"/>
              <a:ext cx="7632700" cy="2021268"/>
            </a:xfrm>
            <a:prstGeom prst="rect">
              <a:avLst/>
            </a:prstGeom>
            <a:solidFill>
              <a:schemeClr val="bg1"/>
            </a:solidFill>
            <a:ln w="19050">
              <a:solidFill>
                <a:srgbClr val="25B7BC"/>
              </a:solidFill>
            </a:ln>
          </p:spPr>
          <p:txBody>
            <a:bodyPr wrap="square" lIns="216000" tIns="216000" rIns="216000" bIns="216000">
              <a:spAutoFit/>
            </a:bodyPr>
            <a:lstStyle/>
            <a:p>
              <a:pPr>
                <a:spcAft>
                  <a:spcPts val="600"/>
                </a:spcAft>
              </a:pPr>
              <a:r>
                <a:rPr lang="en-GB" sz="1400" dirty="0">
                  <a:latin typeface="Roboto" panose="02000000000000000000" pitchFamily="2" charset="0"/>
                  <a:ea typeface="Roboto" panose="02000000000000000000" pitchFamily="2" charset="0"/>
                </a:rPr>
                <a:t>This resource has been designed with animations to make it as fun and engaging as possible. To view the content in the correct formatting, please view the PowerPoint in ‘slide show mode’. This takes you from desktop to presentation mode. If you view the slides out of ‘slide show mode’, you may find that some of the text and images overlap each other and/or are difficult to read. </a:t>
              </a:r>
            </a:p>
            <a:p>
              <a:pPr>
                <a:spcAft>
                  <a:spcPts val="600"/>
                </a:spcAft>
              </a:pPr>
              <a:r>
                <a:rPr lang="en-GB" sz="1400" dirty="0">
                  <a:latin typeface="Roboto" panose="02000000000000000000" pitchFamily="2" charset="0"/>
                  <a:ea typeface="Roboto" panose="02000000000000000000" pitchFamily="2" charset="0"/>
                </a:rPr>
                <a:t>To enter slide show mode, go to the </a:t>
              </a:r>
              <a:r>
                <a:rPr lang="en-GB" sz="1400" b="1" dirty="0">
                  <a:latin typeface="Roboto" panose="02000000000000000000" pitchFamily="2" charset="0"/>
                  <a:ea typeface="Roboto" panose="02000000000000000000" pitchFamily="2" charset="0"/>
                </a:rPr>
                <a:t>slide show menu tab </a:t>
              </a:r>
              <a:r>
                <a:rPr lang="en-GB" sz="1400" dirty="0">
                  <a:latin typeface="Roboto" panose="02000000000000000000" pitchFamily="2" charset="0"/>
                  <a:ea typeface="Roboto" panose="02000000000000000000" pitchFamily="2" charset="0"/>
                </a:rPr>
                <a:t>and select either </a:t>
              </a:r>
              <a:r>
                <a:rPr lang="en-GB" sz="1400" b="1" dirty="0">
                  <a:latin typeface="Roboto" panose="02000000000000000000" pitchFamily="2" charset="0"/>
                  <a:ea typeface="Roboto" panose="02000000000000000000" pitchFamily="2" charset="0"/>
                </a:rPr>
                <a:t>from beginning</a:t>
              </a:r>
              <a:r>
                <a:rPr lang="en-GB" sz="1400" dirty="0">
                  <a:latin typeface="Roboto" panose="02000000000000000000" pitchFamily="2" charset="0"/>
                  <a:ea typeface="Roboto" panose="02000000000000000000" pitchFamily="2" charset="0"/>
                </a:rPr>
                <a:t> </a:t>
              </a:r>
              <a:r>
                <a:rPr lang="en-GB" sz="1400" b="1" dirty="0">
                  <a:latin typeface="Roboto" panose="02000000000000000000" pitchFamily="2" charset="0"/>
                  <a:ea typeface="Roboto" panose="02000000000000000000" pitchFamily="2" charset="0"/>
                </a:rPr>
                <a:t>or from current slide</a:t>
              </a:r>
              <a:r>
                <a:rPr lang="en-GB" sz="1400" dirty="0">
                  <a:latin typeface="Roboto" panose="02000000000000000000" pitchFamily="2" charset="0"/>
                  <a:ea typeface="Roboto" panose="02000000000000000000" pitchFamily="2" charset="0"/>
                </a:rPr>
                <a:t>.</a:t>
              </a:r>
            </a:p>
          </p:txBody>
        </p:sp>
      </p:grpSp>
    </p:spTree>
    <p:extLst>
      <p:ext uri="{BB962C8B-B14F-4D97-AF65-F5344CB8AC3E}">
        <p14:creationId xmlns:p14="http://schemas.microsoft.com/office/powerpoint/2010/main" val="38378773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9745" y="695325"/>
            <a:ext cx="8164510" cy="1150938"/>
          </a:xfrm>
          <a:prstGeom prst="roundRect">
            <a:avLst>
              <a:gd name="adj" fmla="val 9641"/>
            </a:avLst>
          </a:prstGeom>
          <a:noFill/>
          <a:ln w="25400">
            <a:noFill/>
          </a:ln>
        </p:spPr>
        <p:txBody>
          <a:bodyPr vert="horz" lIns="252000" tIns="252000" rIns="252000" bIns="252000" rtlCol="0" anchor="ctr" anchorCtr="1">
            <a:normAutofit/>
          </a:bodyPr>
          <a:lstStyle/>
          <a:p>
            <a:r>
              <a:rPr lang="en-US"/>
              <a:t>Click to edit Master title style</a:t>
            </a:r>
            <a:endParaRPr lang="en-US" dirty="0"/>
          </a:p>
        </p:txBody>
      </p:sp>
      <p:sp>
        <p:nvSpPr>
          <p:cNvPr id="3" name="Text Placeholder 2"/>
          <p:cNvSpPr>
            <a:spLocks noGrp="1"/>
          </p:cNvSpPr>
          <p:nvPr>
            <p:ph type="body" idx="1"/>
          </p:nvPr>
        </p:nvSpPr>
        <p:spPr>
          <a:xfrm>
            <a:off x="489745" y="1957386"/>
            <a:ext cx="8164510" cy="4387851"/>
          </a:xfrm>
          <a:prstGeom prst="roundRect">
            <a:avLst>
              <a:gd name="adj" fmla="val 2585"/>
            </a:avLst>
          </a:prstGeom>
          <a:noFill/>
          <a:ln w="25400">
            <a:noFill/>
          </a:ln>
        </p:spPr>
        <p:txBody>
          <a:bodyPr vert="horz" lIns="252000" tIns="252000" rIns="252000" bIns="25200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3892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6" r:id="rId4"/>
  </p:sldLayoutIdLst>
  <p:txStyles>
    <p:titleStyle>
      <a:lvl1pPr algn="l" defTabSz="914400" rtl="0" eaLnBrk="1" latinLnBrk="0" hangingPunct="1">
        <a:lnSpc>
          <a:spcPct val="90000"/>
        </a:lnSpc>
        <a:spcBef>
          <a:spcPct val="0"/>
        </a:spcBef>
        <a:buNone/>
        <a:defRPr sz="3600" b="1" kern="1200">
          <a:solidFill>
            <a:srgbClr val="1C1C1C"/>
          </a:solidFill>
          <a:latin typeface="Twinkl"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Twinkl" pitchFamily="50" charset="0"/>
          <a:ea typeface="Twinkl"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Twinkl" pitchFamily="50" charset="0"/>
          <a:ea typeface="Twinkl"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3">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28093"/>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www.twinkl.co.uk/resources/specific-learning-difficulty-areas-of-need-primary-send-inclusion-key-stage-1/hearing-impairment-areas-of-need-primary-send-inclusion-teaching-resources/deaf-education-inclusion-teaching-resources"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p:cNvSpPr>
            <a:spLocks noGrp="1"/>
          </p:cNvSpPr>
          <p:nvPr>
            <p:ph type="title"/>
          </p:nvPr>
        </p:nvSpPr>
        <p:spPr>
          <a:xfrm>
            <a:off x="548641" y="483326"/>
            <a:ext cx="4820193" cy="1923898"/>
          </a:xfrm>
          <a:prstGeom prst="roundRect">
            <a:avLst>
              <a:gd name="adj" fmla="val 0"/>
            </a:avLst>
          </a:prstGeom>
          <a:solidFill>
            <a:srgbClr val="CA095B"/>
          </a:solidFill>
          <a:ln>
            <a:solidFill>
              <a:schemeClr val="bg1"/>
            </a:solidFill>
          </a:ln>
          <a:effectLst/>
        </p:spPr>
        <p:txBody>
          <a:bodyPr/>
          <a:lstStyle/>
          <a:p>
            <a:r>
              <a:rPr lang="en-GB" dirty="0" smtClean="0">
                <a:solidFill>
                  <a:schemeClr val="bg1"/>
                </a:solidFill>
                <a:latin typeface="Arial" panose="020B0604020202020204" pitchFamily="34" charset="0"/>
                <a:cs typeface="Arial" panose="020B0604020202020204" pitchFamily="34" charset="0"/>
              </a:rPr>
              <a:t>Things </a:t>
            </a:r>
            <a:r>
              <a:rPr lang="en-GB" dirty="0">
                <a:solidFill>
                  <a:schemeClr val="bg1"/>
                </a:solidFill>
                <a:latin typeface="Arial" panose="020B0604020202020204" pitchFamily="34" charset="0"/>
                <a:cs typeface="Arial" panose="020B0604020202020204" pitchFamily="34" charset="0"/>
              </a:rPr>
              <a:t>that </a:t>
            </a:r>
            <a:r>
              <a:rPr lang="en-GB" dirty="0" smtClean="0">
                <a:solidFill>
                  <a:schemeClr val="bg1"/>
                </a:solidFill>
                <a:latin typeface="Arial" panose="020B0604020202020204" pitchFamily="34" charset="0"/>
                <a:cs typeface="Arial" panose="020B0604020202020204" pitchFamily="34" charset="0"/>
              </a:rPr>
              <a:t>Deaf people use</a:t>
            </a:r>
            <a:endParaRPr lang="en-US" dirty="0">
              <a:solidFill>
                <a:schemeClr val="bg1"/>
              </a:solidFill>
              <a:latin typeface="+mn-lt"/>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55594" y="2268053"/>
            <a:ext cx="6101210" cy="4310124"/>
          </a:xfrm>
          <a:prstGeom prst="rect">
            <a:avLst/>
          </a:prstGeom>
        </p:spPr>
      </p:pic>
    </p:spTree>
    <p:extLst>
      <p:ext uri="{BB962C8B-B14F-4D97-AF65-F5344CB8AC3E}">
        <p14:creationId xmlns:p14="http://schemas.microsoft.com/office/powerpoint/2010/main" val="1286237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p:cNvSpPr>
            <a:spLocks noGrp="1"/>
          </p:cNvSpPr>
          <p:nvPr>
            <p:ph type="title"/>
          </p:nvPr>
        </p:nvSpPr>
        <p:spPr>
          <a:xfrm>
            <a:off x="0" y="430473"/>
            <a:ext cx="5838739" cy="802709"/>
          </a:xfrm>
          <a:prstGeom prst="roundRect">
            <a:avLst>
              <a:gd name="adj" fmla="val 0"/>
            </a:avLst>
          </a:prstGeom>
          <a:solidFill>
            <a:srgbClr val="CA095B"/>
          </a:solidFill>
        </p:spPr>
        <p:txBody>
          <a:bodyPr/>
          <a:lstStyle/>
          <a:p>
            <a:r>
              <a:rPr lang="en-US" dirty="0">
                <a:solidFill>
                  <a:schemeClr val="bg1"/>
                </a:solidFill>
              </a:rPr>
              <a:t>Entertainment Support</a:t>
            </a:r>
          </a:p>
        </p:txBody>
      </p:sp>
      <p:sp>
        <p:nvSpPr>
          <p:cNvPr id="5" name="Text"/>
          <p:cNvSpPr/>
          <p:nvPr/>
        </p:nvSpPr>
        <p:spPr>
          <a:xfrm>
            <a:off x="750006" y="1753144"/>
            <a:ext cx="4756558" cy="830997"/>
          </a:xfrm>
          <a:prstGeom prst="rect">
            <a:avLst/>
          </a:prstGeom>
        </p:spPr>
        <p:txBody>
          <a:bodyPr wrap="square" lIns="0" tIns="0" rIns="0" bIns="0">
            <a:spAutoFit/>
          </a:bodyPr>
          <a:lstStyle/>
          <a:p>
            <a:r>
              <a:rPr lang="en-GB" b="1" dirty="0"/>
              <a:t>Going to the Cinema</a:t>
            </a:r>
          </a:p>
          <a:p>
            <a:r>
              <a:rPr lang="en-GB" dirty="0"/>
              <a:t>Cinemas </a:t>
            </a:r>
            <a:r>
              <a:rPr lang="en-GB" dirty="0" smtClean="0"/>
              <a:t>usually have subtitled </a:t>
            </a:r>
            <a:r>
              <a:rPr lang="en-GB" dirty="0"/>
              <a:t>films so people can follow the dialogue in the film. </a:t>
            </a:r>
          </a:p>
        </p:txBody>
      </p:sp>
      <p:cxnSp>
        <p:nvCxnSpPr>
          <p:cNvPr id="4" name="Straight Connector 3"/>
          <p:cNvCxnSpPr/>
          <p:nvPr/>
        </p:nvCxnSpPr>
        <p:spPr>
          <a:xfrm>
            <a:off x="571200" y="1882546"/>
            <a:ext cx="0" cy="1645215"/>
          </a:xfrm>
          <a:prstGeom prst="line">
            <a:avLst/>
          </a:prstGeom>
          <a:ln w="28575">
            <a:solidFill>
              <a:srgbClr val="25B7BC"/>
            </a:solidFill>
          </a:ln>
        </p:spPr>
        <p:style>
          <a:lnRef idx="1">
            <a:schemeClr val="accent1"/>
          </a:lnRef>
          <a:fillRef idx="0">
            <a:schemeClr val="accent1"/>
          </a:fillRef>
          <a:effectRef idx="0">
            <a:schemeClr val="accent1"/>
          </a:effectRef>
          <a:fontRef idx="minor">
            <a:schemeClr val="tx1"/>
          </a:fontRef>
        </p:style>
      </p:cxnSp>
      <p:sp>
        <p:nvSpPr>
          <p:cNvPr id="8" name="Text"/>
          <p:cNvSpPr/>
          <p:nvPr/>
        </p:nvSpPr>
        <p:spPr>
          <a:xfrm>
            <a:off x="3624792" y="3899918"/>
            <a:ext cx="4840447" cy="830997"/>
          </a:xfrm>
          <a:prstGeom prst="rect">
            <a:avLst/>
          </a:prstGeom>
        </p:spPr>
        <p:txBody>
          <a:bodyPr wrap="square" lIns="0" tIns="0" rIns="0" bIns="0">
            <a:spAutoFit/>
          </a:bodyPr>
          <a:lstStyle/>
          <a:p>
            <a:r>
              <a:rPr lang="en-GB" b="1" dirty="0"/>
              <a:t>Going to the Theatre</a:t>
            </a:r>
          </a:p>
          <a:p>
            <a:r>
              <a:rPr lang="en-GB" dirty="0"/>
              <a:t>Most theatres show live British Sign Language (BSL) performances with an </a:t>
            </a:r>
            <a:r>
              <a:rPr lang="en-GB" dirty="0" smtClean="0"/>
              <a:t>interpreter.</a:t>
            </a:r>
            <a:endParaRPr lang="en-GB" dirty="0"/>
          </a:p>
        </p:txBody>
      </p:sp>
      <p:cxnSp>
        <p:nvCxnSpPr>
          <p:cNvPr id="9" name="Straight Connector 8"/>
          <p:cNvCxnSpPr/>
          <p:nvPr/>
        </p:nvCxnSpPr>
        <p:spPr>
          <a:xfrm>
            <a:off x="3473789" y="3941863"/>
            <a:ext cx="0" cy="2117288"/>
          </a:xfrm>
          <a:prstGeom prst="line">
            <a:avLst/>
          </a:prstGeom>
          <a:ln w="28575">
            <a:solidFill>
              <a:srgbClr val="67C18D"/>
            </a:solidFill>
          </a:ln>
        </p:spPr>
        <p:style>
          <a:lnRef idx="1">
            <a:schemeClr val="accent1"/>
          </a:lnRef>
          <a:fillRef idx="0">
            <a:schemeClr val="accent1"/>
          </a:fillRef>
          <a:effectRef idx="0">
            <a:schemeClr val="accent1"/>
          </a:effectRef>
          <a:fontRef idx="minor">
            <a:schemeClr val="tx1"/>
          </a:fontRef>
        </p:style>
      </p:cxnSp>
      <p:sp>
        <p:nvSpPr>
          <p:cNvPr id="12" name="Title"/>
          <p:cNvSpPr txBox="1">
            <a:spLocks/>
          </p:cNvSpPr>
          <p:nvPr/>
        </p:nvSpPr>
        <p:spPr>
          <a:xfrm>
            <a:off x="-457200" y="4047770"/>
            <a:ext cx="2370639" cy="1073791"/>
          </a:xfrm>
          <a:prstGeom prst="roundRect">
            <a:avLst>
              <a:gd name="adj" fmla="val 0"/>
            </a:avLst>
          </a:prstGeom>
          <a:solidFill>
            <a:srgbClr val="67C18D"/>
          </a:solid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3600" b="1" kern="1200">
                <a:solidFill>
                  <a:srgbClr val="1C1C1C"/>
                </a:solidFill>
                <a:latin typeface="Twinkl" pitchFamily="2" charset="0"/>
                <a:ea typeface="+mj-ea"/>
                <a:cs typeface="+mj-cs"/>
              </a:defRPr>
            </a:lvl1pPr>
          </a:lstStyle>
          <a:p>
            <a:endParaRPr lang="en-US" dirty="0">
              <a:solidFill>
                <a:schemeClr val="bg1"/>
              </a:solidFill>
              <a:latin typeface="+mn-lt"/>
            </a:endParaRPr>
          </a:p>
        </p:txBody>
      </p:sp>
      <p:sp>
        <p:nvSpPr>
          <p:cNvPr id="16" name="Title"/>
          <p:cNvSpPr txBox="1">
            <a:spLocks/>
          </p:cNvSpPr>
          <p:nvPr/>
        </p:nvSpPr>
        <p:spPr>
          <a:xfrm>
            <a:off x="6814331" y="2638112"/>
            <a:ext cx="2684474" cy="1057013"/>
          </a:xfrm>
          <a:prstGeom prst="roundRect">
            <a:avLst>
              <a:gd name="adj" fmla="val 0"/>
            </a:avLst>
          </a:prstGeom>
          <a:solidFill>
            <a:srgbClr val="25B7BC"/>
          </a:solid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3600" b="1" kern="1200">
                <a:solidFill>
                  <a:srgbClr val="1C1C1C"/>
                </a:solidFill>
                <a:latin typeface="Twinkl" pitchFamily="2" charset="0"/>
                <a:ea typeface="+mj-ea"/>
                <a:cs typeface="+mj-cs"/>
              </a:defRPr>
            </a:lvl1pPr>
          </a:lstStyle>
          <a:p>
            <a:endParaRPr lang="en-US" dirty="0">
              <a:solidFill>
                <a:schemeClr val="bg1"/>
              </a:solidFill>
              <a:latin typeface="+mn-lt"/>
            </a:endParaRPr>
          </a:p>
        </p:txBody>
      </p:sp>
      <p:sp>
        <p:nvSpPr>
          <p:cNvPr id="3" name="Rectangle 2"/>
          <p:cNvSpPr/>
          <p:nvPr/>
        </p:nvSpPr>
        <p:spPr>
          <a:xfrm>
            <a:off x="6004558" y="1458536"/>
            <a:ext cx="1751808" cy="1751808"/>
          </a:xfrm>
          <a:prstGeom prst="rect">
            <a:avLst/>
          </a:prstGeom>
          <a:blipFill>
            <a:blip r:embed="rId2"/>
            <a:srcRect/>
            <a:stretch>
              <a:fillRect l="-27244" t="-28401" r="-17304" b="-16147"/>
            </a:stretch>
          </a:blipFill>
          <a:ln w="28575">
            <a:solidFill>
              <a:srgbClr val="009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a:off x="1167561" y="4298954"/>
            <a:ext cx="1751808" cy="1751808"/>
          </a:xfrm>
          <a:prstGeom prst="rect">
            <a:avLst/>
          </a:prstGeom>
          <a:blipFill>
            <a:blip r:embed="rId3"/>
            <a:srcRect/>
            <a:stretch>
              <a:fillRect l="-3830" t="-1916" r="-26462" b="-108"/>
            </a:stretch>
          </a:blipFill>
          <a:ln w="28575">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43968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par>
                                <p:cTn id="13" presetID="22" presetClass="entr" presetSubtype="8"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right)">
                                      <p:cBhvr>
                                        <p:cTn id="20" dur="500"/>
                                        <p:tgtEl>
                                          <p:spTgt spid="3"/>
                                        </p:tgtEl>
                                      </p:cBhvr>
                                    </p:animEffect>
                                  </p:childTnLst>
                                </p:cTn>
                              </p:par>
                              <p:par>
                                <p:cTn id="21" presetID="22" presetClass="entr" presetSubtype="2"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right)">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left)">
                                      <p:cBhvr>
                                        <p:cTn id="28" dur="500"/>
                                        <p:tgtEl>
                                          <p:spTgt spid="8"/>
                                        </p:tgtEl>
                                      </p:cBhvr>
                                    </p:animEffect>
                                  </p:childTnLst>
                                </p:cTn>
                              </p:par>
                              <p:par>
                                <p:cTn id="29" presetID="22" presetClass="entr" presetSubtype="8"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left)">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wipe(left)">
                                      <p:cBhvr>
                                        <p:cTn id="36" dur="500"/>
                                        <p:tgtEl>
                                          <p:spTgt spid="15"/>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left)">
                                      <p:cBhvr>
                                        <p:cTn id="3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5" grpId="0"/>
      <p:bldP spid="8" grpId="0"/>
      <p:bldP spid="12" grpId="0" animBg="1"/>
      <p:bldP spid="16" grpId="0" animBg="1"/>
      <p:bldP spid="3"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p:cNvPr>
          <p:cNvSpPr/>
          <p:nvPr/>
        </p:nvSpPr>
        <p:spPr>
          <a:xfrm>
            <a:off x="7793372" y="0"/>
            <a:ext cx="1350628"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utoShape 2" descr="Learn the BSL alphabet | Deaf Acti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 name="Picture 5"/>
          <p:cNvPicPr>
            <a:picLocks noChangeAspect="1"/>
          </p:cNvPicPr>
          <p:nvPr/>
        </p:nvPicPr>
        <p:blipFill>
          <a:blip r:embed="rId3"/>
          <a:stretch>
            <a:fillRect/>
          </a:stretch>
        </p:blipFill>
        <p:spPr>
          <a:xfrm>
            <a:off x="672499" y="753314"/>
            <a:ext cx="7796187" cy="4693898"/>
          </a:xfrm>
          <a:prstGeom prst="rect">
            <a:avLst/>
          </a:prstGeom>
        </p:spPr>
      </p:pic>
    </p:spTree>
    <p:extLst>
      <p:ext uri="{BB962C8B-B14F-4D97-AF65-F5344CB8AC3E}">
        <p14:creationId xmlns:p14="http://schemas.microsoft.com/office/powerpoint/2010/main" val="23688931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1720840"/>
            <a:ext cx="4572000" cy="3416320"/>
          </a:xfrm>
          <a:prstGeom prst="rect">
            <a:avLst/>
          </a:prstGeom>
        </p:spPr>
        <p:txBody>
          <a:bodyPr>
            <a:spAutoFit/>
          </a:bodyPr>
          <a:lstStyle/>
          <a:p>
            <a:r>
              <a:rPr lang="en-GB" dirty="0">
                <a:solidFill>
                  <a:srgbClr val="1C1C1C"/>
                </a:solidFill>
                <a:latin typeface="Arial" panose="020B0604020202020204" pitchFamily="34" charset="0"/>
              </a:rPr>
              <a:t>Hello</a:t>
            </a:r>
            <a:endParaRPr lang="en-GB" dirty="0"/>
          </a:p>
          <a:p>
            <a:r>
              <a:rPr lang="en-GB" dirty="0">
                <a:solidFill>
                  <a:srgbClr val="1C1C1C"/>
                </a:solidFill>
                <a:latin typeface="Arial" panose="020B0604020202020204" pitchFamily="34" charset="0"/>
              </a:rPr>
              <a:t>Thank you</a:t>
            </a:r>
            <a:endParaRPr lang="en-GB" dirty="0"/>
          </a:p>
          <a:p>
            <a:r>
              <a:rPr lang="en-GB" dirty="0">
                <a:solidFill>
                  <a:srgbClr val="1C1C1C"/>
                </a:solidFill>
                <a:latin typeface="Arial" panose="020B0604020202020204" pitchFamily="34" charset="0"/>
              </a:rPr>
              <a:t>Please</a:t>
            </a:r>
            <a:endParaRPr lang="en-GB" dirty="0"/>
          </a:p>
          <a:p>
            <a:r>
              <a:rPr lang="en-GB" dirty="0">
                <a:solidFill>
                  <a:srgbClr val="1C1C1C"/>
                </a:solidFill>
                <a:latin typeface="Arial" panose="020B0604020202020204" pitchFamily="34" charset="0"/>
              </a:rPr>
              <a:t>You’re welcome</a:t>
            </a:r>
            <a:endParaRPr lang="en-GB" dirty="0"/>
          </a:p>
          <a:p>
            <a:r>
              <a:rPr lang="en-GB" dirty="0">
                <a:solidFill>
                  <a:srgbClr val="1C1C1C"/>
                </a:solidFill>
                <a:latin typeface="Arial" panose="020B0604020202020204" pitchFamily="34" charset="0"/>
              </a:rPr>
              <a:t>What’s your name?</a:t>
            </a:r>
            <a:endParaRPr lang="en-GB" dirty="0"/>
          </a:p>
          <a:p>
            <a:r>
              <a:rPr lang="en-GB" dirty="0">
                <a:solidFill>
                  <a:srgbClr val="1C1C1C"/>
                </a:solidFill>
                <a:latin typeface="Arial" panose="020B0604020202020204" pitchFamily="34" charset="0"/>
              </a:rPr>
              <a:t>My name is …</a:t>
            </a:r>
            <a:endParaRPr lang="en-GB" dirty="0"/>
          </a:p>
          <a:p>
            <a:r>
              <a:rPr lang="en-GB" dirty="0">
                <a:solidFill>
                  <a:srgbClr val="1C1C1C"/>
                </a:solidFill>
                <a:latin typeface="Arial" panose="020B0604020202020204" pitchFamily="34" charset="0"/>
              </a:rPr>
              <a:t>Where is …?</a:t>
            </a:r>
            <a:endParaRPr lang="en-GB" dirty="0"/>
          </a:p>
          <a:p>
            <a:r>
              <a:rPr lang="en-GB" dirty="0">
                <a:solidFill>
                  <a:srgbClr val="1C1C1C"/>
                </a:solidFill>
                <a:latin typeface="Arial" panose="020B0604020202020204" pitchFamily="34" charset="0"/>
              </a:rPr>
              <a:t>Lunch time</a:t>
            </a:r>
            <a:endParaRPr lang="en-GB" dirty="0"/>
          </a:p>
          <a:p>
            <a:r>
              <a:rPr lang="en-GB" dirty="0">
                <a:solidFill>
                  <a:srgbClr val="1C1C1C"/>
                </a:solidFill>
                <a:latin typeface="Arial" panose="020B0604020202020204" pitchFamily="34" charset="0"/>
              </a:rPr>
              <a:t>Break time</a:t>
            </a:r>
            <a:endParaRPr lang="en-GB" dirty="0"/>
          </a:p>
          <a:p>
            <a:r>
              <a:rPr lang="en-GB" dirty="0">
                <a:solidFill>
                  <a:srgbClr val="1C1C1C"/>
                </a:solidFill>
                <a:latin typeface="Arial" panose="020B0604020202020204" pitchFamily="34" charset="0"/>
              </a:rPr>
              <a:t>Do you want to play?</a:t>
            </a:r>
            <a:endParaRPr lang="en-GB" dirty="0"/>
          </a:p>
          <a:p>
            <a:r>
              <a:rPr lang="en-GB" dirty="0"/>
              <a:t/>
            </a:r>
            <a:br>
              <a:rPr lang="en-GB" dirty="0"/>
            </a:br>
            <a:endParaRPr lang="en-GB" dirty="0"/>
          </a:p>
        </p:txBody>
      </p:sp>
      <p:sp>
        <p:nvSpPr>
          <p:cNvPr id="3" name="TextBox 2"/>
          <p:cNvSpPr txBox="1"/>
          <p:nvPr/>
        </p:nvSpPr>
        <p:spPr>
          <a:xfrm>
            <a:off x="1371599" y="718457"/>
            <a:ext cx="5982789" cy="461665"/>
          </a:xfrm>
          <a:prstGeom prst="rect">
            <a:avLst/>
          </a:prstGeom>
          <a:noFill/>
        </p:spPr>
        <p:txBody>
          <a:bodyPr wrap="square" rtlCol="0">
            <a:spAutoFit/>
          </a:bodyPr>
          <a:lstStyle/>
          <a:p>
            <a:r>
              <a:rPr lang="en-GB" sz="2400" b="1" dirty="0"/>
              <a:t>Signs to use around school</a:t>
            </a:r>
            <a:endParaRPr lang="en-GB" sz="2400" dirty="0"/>
          </a:p>
        </p:txBody>
      </p:sp>
    </p:spTree>
    <p:extLst>
      <p:ext uri="{BB962C8B-B14F-4D97-AF65-F5344CB8AC3E}">
        <p14:creationId xmlns:p14="http://schemas.microsoft.com/office/powerpoint/2010/main" val="42567454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p:cNvSpPr>
            <a:spLocks noGrp="1"/>
          </p:cNvSpPr>
          <p:nvPr>
            <p:ph type="title"/>
          </p:nvPr>
        </p:nvSpPr>
        <p:spPr>
          <a:xfrm>
            <a:off x="391885" y="489533"/>
            <a:ext cx="7641771" cy="953327"/>
          </a:xfrm>
          <a:prstGeom prst="roundRect">
            <a:avLst>
              <a:gd name="adj" fmla="val 0"/>
            </a:avLst>
          </a:prstGeom>
          <a:solidFill>
            <a:srgbClr val="CA095B"/>
          </a:solidFill>
        </p:spPr>
        <p:txBody>
          <a:bodyPr/>
          <a:lstStyle/>
          <a:p>
            <a:r>
              <a:rPr lang="en-US" dirty="0">
                <a:solidFill>
                  <a:schemeClr val="bg1"/>
                </a:solidFill>
                <a:latin typeface="+mn-lt"/>
              </a:rPr>
              <a:t>What is Assistive Equipment?</a:t>
            </a:r>
          </a:p>
        </p:txBody>
      </p:sp>
      <p:sp>
        <p:nvSpPr>
          <p:cNvPr id="5" name="Text"/>
          <p:cNvSpPr/>
          <p:nvPr/>
        </p:nvSpPr>
        <p:spPr>
          <a:xfrm>
            <a:off x="1082180" y="1581058"/>
            <a:ext cx="6736359" cy="553998"/>
          </a:xfrm>
          <a:prstGeom prst="rect">
            <a:avLst/>
          </a:prstGeom>
        </p:spPr>
        <p:txBody>
          <a:bodyPr wrap="square" lIns="0" tIns="0" rIns="0" bIns="0">
            <a:spAutoFit/>
          </a:bodyPr>
          <a:lstStyle/>
          <a:p>
            <a:r>
              <a:rPr lang="en-GB" dirty="0"/>
              <a:t>Assistive equipment </a:t>
            </a:r>
            <a:r>
              <a:rPr lang="en-GB" dirty="0" smtClean="0"/>
              <a:t>helps </a:t>
            </a:r>
            <a:r>
              <a:rPr lang="en-GB" dirty="0" smtClean="0"/>
              <a:t>with independence</a:t>
            </a:r>
            <a:r>
              <a:rPr lang="en-GB" dirty="0" smtClean="0"/>
              <a:t>, safety and wellbeing</a:t>
            </a:r>
            <a:endParaRPr lang="en-GB" dirty="0"/>
          </a:p>
        </p:txBody>
      </p:sp>
      <p:cxnSp>
        <p:nvCxnSpPr>
          <p:cNvPr id="4" name="Straight Connector 3"/>
          <p:cNvCxnSpPr/>
          <p:nvPr/>
        </p:nvCxnSpPr>
        <p:spPr>
          <a:xfrm>
            <a:off x="931178" y="1597836"/>
            <a:ext cx="0" cy="759470"/>
          </a:xfrm>
          <a:prstGeom prst="line">
            <a:avLst/>
          </a:prstGeom>
          <a:ln w="28575">
            <a:solidFill>
              <a:srgbClr val="25B7BC"/>
            </a:solidFill>
          </a:ln>
        </p:spPr>
        <p:style>
          <a:lnRef idx="1">
            <a:schemeClr val="accent1"/>
          </a:lnRef>
          <a:fillRef idx="0">
            <a:schemeClr val="accent1"/>
          </a:fillRef>
          <a:effectRef idx="0">
            <a:schemeClr val="accent1"/>
          </a:effectRef>
          <a:fontRef idx="minor">
            <a:schemeClr val="tx1"/>
          </a:fontRef>
        </p:style>
      </p:cxnSp>
      <p:sp>
        <p:nvSpPr>
          <p:cNvPr id="12" name="Title"/>
          <p:cNvSpPr txBox="1">
            <a:spLocks/>
          </p:cNvSpPr>
          <p:nvPr/>
        </p:nvSpPr>
        <p:spPr>
          <a:xfrm>
            <a:off x="1" y="4546833"/>
            <a:ext cx="3271705" cy="1124125"/>
          </a:xfrm>
          <a:prstGeom prst="roundRect">
            <a:avLst>
              <a:gd name="adj" fmla="val 0"/>
            </a:avLst>
          </a:prstGeom>
          <a:solidFill>
            <a:srgbClr val="67C18D"/>
          </a:solid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3600" b="1" kern="1200">
                <a:solidFill>
                  <a:srgbClr val="1C1C1C"/>
                </a:solidFill>
                <a:latin typeface="Twinkl" pitchFamily="2" charset="0"/>
                <a:ea typeface="+mj-ea"/>
                <a:cs typeface="+mj-cs"/>
              </a:defRPr>
            </a:lvl1pPr>
          </a:lstStyle>
          <a:p>
            <a:endParaRPr lang="en-US" dirty="0">
              <a:solidFill>
                <a:schemeClr val="bg1"/>
              </a:solidFill>
              <a:latin typeface="+mn-lt"/>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63770" y="4417037"/>
            <a:ext cx="2078389" cy="1509551"/>
          </a:xfrm>
          <a:prstGeom prst="rect">
            <a:avLst/>
          </a:prstGeom>
        </p:spPr>
      </p:pic>
      <p:sp>
        <p:nvSpPr>
          <p:cNvPr id="13" name="Title"/>
          <p:cNvSpPr txBox="1">
            <a:spLocks/>
          </p:cNvSpPr>
          <p:nvPr/>
        </p:nvSpPr>
        <p:spPr>
          <a:xfrm>
            <a:off x="5998130" y="4009937"/>
            <a:ext cx="3271705" cy="1057013"/>
          </a:xfrm>
          <a:prstGeom prst="roundRect">
            <a:avLst>
              <a:gd name="adj" fmla="val 0"/>
            </a:avLst>
          </a:prstGeom>
          <a:solidFill>
            <a:srgbClr val="25B7BC"/>
          </a:solid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3600" b="1" kern="1200">
                <a:solidFill>
                  <a:srgbClr val="1C1C1C"/>
                </a:solidFill>
                <a:latin typeface="Twinkl" pitchFamily="2" charset="0"/>
                <a:ea typeface="+mj-ea"/>
                <a:cs typeface="+mj-cs"/>
              </a:defRPr>
            </a:lvl1pPr>
          </a:lstStyle>
          <a:p>
            <a:endParaRPr lang="en-US" dirty="0">
              <a:solidFill>
                <a:schemeClr val="bg1"/>
              </a:solidFill>
              <a:latin typeface="+mn-lt"/>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17284" y="3432306"/>
            <a:ext cx="3216015" cy="2015135"/>
          </a:xfrm>
          <a:prstGeom prst="rect">
            <a:avLst/>
          </a:prstGeom>
        </p:spPr>
      </p:pic>
    </p:spTree>
    <p:extLst>
      <p:ext uri="{BB962C8B-B14F-4D97-AF65-F5344CB8AC3E}">
        <p14:creationId xmlns:p14="http://schemas.microsoft.com/office/powerpoint/2010/main" val="3740018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par>
                                <p:cTn id="13" presetID="22" presetClass="entr" presetSubtype="8"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left)">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right)">
                                      <p:cBhvr>
                                        <p:cTn id="28" dur="500"/>
                                        <p:tgtEl>
                                          <p:spTgt spid="13"/>
                                        </p:tgtEl>
                                      </p:cBhvr>
                                    </p:animEffect>
                                  </p:childTnLst>
                                </p:cTn>
                              </p:par>
                              <p:par>
                                <p:cTn id="29" presetID="22" presetClass="entr" presetSubtype="2"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right)">
                                      <p:cBhvr>
                                        <p:cTn id="3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5" grpId="0"/>
      <p:bldP spid="12" grpId="0" animBg="1"/>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p:cNvSpPr>
            <a:spLocks noGrp="1"/>
          </p:cNvSpPr>
          <p:nvPr>
            <p:ph type="title"/>
          </p:nvPr>
        </p:nvSpPr>
        <p:spPr>
          <a:xfrm>
            <a:off x="1" y="430473"/>
            <a:ext cx="3733100" cy="802709"/>
          </a:xfrm>
          <a:prstGeom prst="roundRect">
            <a:avLst>
              <a:gd name="adj" fmla="val 0"/>
            </a:avLst>
          </a:prstGeom>
          <a:solidFill>
            <a:srgbClr val="CA095B"/>
          </a:solidFill>
        </p:spPr>
        <p:txBody>
          <a:bodyPr/>
          <a:lstStyle/>
          <a:p>
            <a:r>
              <a:rPr lang="en-US" dirty="0">
                <a:solidFill>
                  <a:schemeClr val="bg1"/>
                </a:solidFill>
                <a:latin typeface="+mn-lt"/>
              </a:rPr>
              <a:t>Hearing Dogs </a:t>
            </a:r>
          </a:p>
        </p:txBody>
      </p:sp>
      <p:sp>
        <p:nvSpPr>
          <p:cNvPr id="5" name="Text"/>
          <p:cNvSpPr/>
          <p:nvPr/>
        </p:nvSpPr>
        <p:spPr>
          <a:xfrm>
            <a:off x="1082180" y="1581058"/>
            <a:ext cx="6736359" cy="830997"/>
          </a:xfrm>
          <a:prstGeom prst="rect">
            <a:avLst/>
          </a:prstGeom>
        </p:spPr>
        <p:txBody>
          <a:bodyPr wrap="square" lIns="0" tIns="0" rIns="0" bIns="0">
            <a:spAutoFit/>
          </a:bodyPr>
          <a:lstStyle/>
          <a:p>
            <a:r>
              <a:rPr lang="en-GB" dirty="0"/>
              <a:t>Hearing dogs are highly trained to support and alert Deaf people to </a:t>
            </a:r>
            <a:r>
              <a:rPr lang="en-GB" dirty="0" smtClean="0"/>
              <a:t>sounds. </a:t>
            </a:r>
            <a:r>
              <a:rPr lang="en-GB" dirty="0"/>
              <a:t>At present, there are 1000 working hearing dogs in the UK. </a:t>
            </a:r>
          </a:p>
        </p:txBody>
      </p:sp>
      <p:cxnSp>
        <p:nvCxnSpPr>
          <p:cNvPr id="4" name="Straight Connector 3"/>
          <p:cNvCxnSpPr/>
          <p:nvPr/>
        </p:nvCxnSpPr>
        <p:spPr>
          <a:xfrm>
            <a:off x="931178" y="1597836"/>
            <a:ext cx="0" cy="759470"/>
          </a:xfrm>
          <a:prstGeom prst="line">
            <a:avLst/>
          </a:prstGeom>
          <a:ln w="28575">
            <a:solidFill>
              <a:srgbClr val="25B7BC"/>
            </a:solidFill>
          </a:ln>
        </p:spPr>
        <p:style>
          <a:lnRef idx="1">
            <a:schemeClr val="accent1"/>
          </a:lnRef>
          <a:fillRef idx="0">
            <a:schemeClr val="accent1"/>
          </a:fillRef>
          <a:effectRef idx="0">
            <a:schemeClr val="accent1"/>
          </a:effectRef>
          <a:fontRef idx="minor">
            <a:schemeClr val="tx1"/>
          </a:fontRef>
        </p:style>
      </p:cxnSp>
      <p:sp>
        <p:nvSpPr>
          <p:cNvPr id="8" name="Text"/>
          <p:cNvSpPr/>
          <p:nvPr/>
        </p:nvSpPr>
        <p:spPr>
          <a:xfrm>
            <a:off x="1082180" y="2579348"/>
            <a:ext cx="7441035" cy="553998"/>
          </a:xfrm>
          <a:prstGeom prst="rect">
            <a:avLst/>
          </a:prstGeom>
        </p:spPr>
        <p:txBody>
          <a:bodyPr wrap="square" lIns="0" tIns="0" rIns="0" bIns="0">
            <a:spAutoFit/>
          </a:bodyPr>
          <a:lstStyle/>
          <a:p>
            <a:r>
              <a:rPr lang="en-GB" dirty="0"/>
              <a:t>Hearing dogs can alert their owners to sounds, such</a:t>
            </a:r>
            <a:br>
              <a:rPr lang="en-GB" dirty="0"/>
            </a:br>
            <a:r>
              <a:rPr lang="en-GB" dirty="0"/>
              <a:t>as doorbells, fire alarms and telephone calls.</a:t>
            </a:r>
          </a:p>
        </p:txBody>
      </p:sp>
      <p:cxnSp>
        <p:nvCxnSpPr>
          <p:cNvPr id="9" name="Straight Connector 8"/>
          <p:cNvCxnSpPr/>
          <p:nvPr/>
        </p:nvCxnSpPr>
        <p:spPr>
          <a:xfrm>
            <a:off x="931178" y="2604515"/>
            <a:ext cx="0" cy="465856"/>
          </a:xfrm>
          <a:prstGeom prst="line">
            <a:avLst/>
          </a:prstGeom>
          <a:ln w="28575">
            <a:solidFill>
              <a:srgbClr val="67C18D"/>
            </a:solidFill>
          </a:ln>
        </p:spPr>
        <p:style>
          <a:lnRef idx="1">
            <a:schemeClr val="accent1"/>
          </a:lnRef>
          <a:fillRef idx="0">
            <a:schemeClr val="accent1"/>
          </a:fillRef>
          <a:effectRef idx="0">
            <a:schemeClr val="accent1"/>
          </a:effectRef>
          <a:fontRef idx="minor">
            <a:schemeClr val="tx1"/>
          </a:fontRef>
        </p:style>
      </p:cxnSp>
      <p:sp>
        <p:nvSpPr>
          <p:cNvPr id="14" name="Text"/>
          <p:cNvSpPr/>
          <p:nvPr/>
        </p:nvSpPr>
        <p:spPr>
          <a:xfrm>
            <a:off x="1082180" y="3317579"/>
            <a:ext cx="7441035" cy="276999"/>
          </a:xfrm>
          <a:prstGeom prst="rect">
            <a:avLst/>
          </a:prstGeom>
        </p:spPr>
        <p:txBody>
          <a:bodyPr wrap="square" lIns="0" tIns="0" rIns="0" bIns="0">
            <a:spAutoFit/>
          </a:bodyPr>
          <a:lstStyle/>
          <a:p>
            <a:r>
              <a:rPr lang="en-GB" dirty="0" smtClean="0"/>
              <a:t>. </a:t>
            </a:r>
            <a:endParaRPr lang="en-GB"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34437" y="2357306"/>
            <a:ext cx="4418440" cy="4232618"/>
          </a:xfrm>
          <a:prstGeom prst="rect">
            <a:avLst/>
          </a:prstGeom>
        </p:spPr>
      </p:pic>
    </p:spTree>
    <p:extLst>
      <p:ext uri="{BB962C8B-B14F-4D97-AF65-F5344CB8AC3E}">
        <p14:creationId xmlns:p14="http://schemas.microsoft.com/office/powerpoint/2010/main" val="1245203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par>
                                <p:cTn id="13" presetID="22" presetClass="entr" presetSubtype="8"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par>
                                <p:cTn id="21" presetID="22" presetClass="entr" presetSubtype="8"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left)">
                                      <p:cBhvr>
                                        <p:cTn id="2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5" grpId="0"/>
      <p:bldP spid="8"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p:cNvSpPr>
            <a:spLocks noGrp="1"/>
          </p:cNvSpPr>
          <p:nvPr>
            <p:ph type="title"/>
          </p:nvPr>
        </p:nvSpPr>
        <p:spPr>
          <a:xfrm>
            <a:off x="0" y="430473"/>
            <a:ext cx="4420997" cy="802709"/>
          </a:xfrm>
          <a:prstGeom prst="roundRect">
            <a:avLst>
              <a:gd name="adj" fmla="val 0"/>
            </a:avLst>
          </a:prstGeom>
          <a:solidFill>
            <a:srgbClr val="CA095B"/>
          </a:solidFill>
        </p:spPr>
        <p:txBody>
          <a:bodyPr/>
          <a:lstStyle/>
          <a:p>
            <a:r>
              <a:rPr lang="en-US" dirty="0">
                <a:solidFill>
                  <a:schemeClr val="bg1"/>
                </a:solidFill>
                <a:latin typeface="+mn-lt"/>
              </a:rPr>
              <a:t>Alerting Devices </a:t>
            </a:r>
          </a:p>
        </p:txBody>
      </p:sp>
      <p:sp>
        <p:nvSpPr>
          <p:cNvPr id="5" name="Text"/>
          <p:cNvSpPr/>
          <p:nvPr/>
        </p:nvSpPr>
        <p:spPr>
          <a:xfrm>
            <a:off x="1082181" y="1354555"/>
            <a:ext cx="4756558" cy="1107996"/>
          </a:xfrm>
          <a:prstGeom prst="rect">
            <a:avLst/>
          </a:prstGeom>
        </p:spPr>
        <p:txBody>
          <a:bodyPr wrap="square" lIns="0" tIns="0" rIns="0" bIns="0">
            <a:spAutoFit/>
          </a:bodyPr>
          <a:lstStyle/>
          <a:p>
            <a:r>
              <a:rPr lang="en-GB" b="1" dirty="0"/>
              <a:t>Smoke Alarms</a:t>
            </a:r>
            <a:endParaRPr lang="en-GB" dirty="0"/>
          </a:p>
          <a:p>
            <a:r>
              <a:rPr lang="en-GB" dirty="0"/>
              <a:t>Smoke alarms </a:t>
            </a:r>
            <a:r>
              <a:rPr lang="en-GB" dirty="0" smtClean="0"/>
              <a:t>can </a:t>
            </a:r>
            <a:r>
              <a:rPr lang="en-GB" dirty="0" smtClean="0"/>
              <a:t>link </a:t>
            </a:r>
            <a:r>
              <a:rPr lang="en-GB" dirty="0"/>
              <a:t>wirelessly to pagers or vibrating pads (which can go under pillows) and the alarms may also have flashing lights.</a:t>
            </a:r>
          </a:p>
        </p:txBody>
      </p:sp>
      <p:cxnSp>
        <p:nvCxnSpPr>
          <p:cNvPr id="4" name="Straight Connector 3"/>
          <p:cNvCxnSpPr/>
          <p:nvPr/>
        </p:nvCxnSpPr>
        <p:spPr>
          <a:xfrm>
            <a:off x="931178" y="1371333"/>
            <a:ext cx="0" cy="2753211"/>
          </a:xfrm>
          <a:prstGeom prst="line">
            <a:avLst/>
          </a:prstGeom>
          <a:ln w="28575">
            <a:solidFill>
              <a:srgbClr val="25B7BC"/>
            </a:solidFill>
          </a:ln>
        </p:spPr>
        <p:style>
          <a:lnRef idx="1">
            <a:schemeClr val="accent1"/>
          </a:lnRef>
          <a:fillRef idx="0">
            <a:schemeClr val="accent1"/>
          </a:fillRef>
          <a:effectRef idx="0">
            <a:schemeClr val="accent1"/>
          </a:effectRef>
          <a:fontRef idx="minor">
            <a:schemeClr val="tx1"/>
          </a:fontRef>
        </p:style>
      </p:cxnSp>
      <p:sp>
        <p:nvSpPr>
          <p:cNvPr id="8" name="Text"/>
          <p:cNvSpPr/>
          <p:nvPr/>
        </p:nvSpPr>
        <p:spPr>
          <a:xfrm>
            <a:off x="4815281" y="4520273"/>
            <a:ext cx="3707934" cy="1107996"/>
          </a:xfrm>
          <a:prstGeom prst="rect">
            <a:avLst/>
          </a:prstGeom>
        </p:spPr>
        <p:txBody>
          <a:bodyPr wrap="square" lIns="0" tIns="0" rIns="0" bIns="0">
            <a:spAutoFit/>
          </a:bodyPr>
          <a:lstStyle/>
          <a:p>
            <a:r>
              <a:rPr lang="en-GB" b="1" dirty="0"/>
              <a:t>Alarm Clocks</a:t>
            </a:r>
          </a:p>
          <a:p>
            <a:r>
              <a:rPr lang="en-GB" dirty="0"/>
              <a:t>Alarm clocks may contain extra loud alarms, flashing lights and vibrating pads to alert the person. </a:t>
            </a:r>
          </a:p>
        </p:txBody>
      </p:sp>
      <p:cxnSp>
        <p:nvCxnSpPr>
          <p:cNvPr id="9" name="Straight Connector 8"/>
          <p:cNvCxnSpPr/>
          <p:nvPr/>
        </p:nvCxnSpPr>
        <p:spPr>
          <a:xfrm>
            <a:off x="4664278" y="4553829"/>
            <a:ext cx="0" cy="1008072"/>
          </a:xfrm>
          <a:prstGeom prst="line">
            <a:avLst/>
          </a:prstGeom>
          <a:ln w="28575">
            <a:solidFill>
              <a:srgbClr val="67C18D"/>
            </a:solidFill>
          </a:ln>
        </p:spPr>
        <p:style>
          <a:lnRef idx="1">
            <a:schemeClr val="accent1"/>
          </a:lnRef>
          <a:fillRef idx="0">
            <a:schemeClr val="accent1"/>
          </a:fillRef>
          <a:effectRef idx="0">
            <a:schemeClr val="accent1"/>
          </a:effectRef>
          <a:fontRef idx="minor">
            <a:schemeClr val="tx1"/>
          </a:fontRef>
        </p:style>
      </p:cxnSp>
      <p:sp>
        <p:nvSpPr>
          <p:cNvPr id="12" name="Title"/>
          <p:cNvSpPr txBox="1">
            <a:spLocks/>
          </p:cNvSpPr>
          <p:nvPr/>
        </p:nvSpPr>
        <p:spPr>
          <a:xfrm>
            <a:off x="1" y="4585360"/>
            <a:ext cx="3271705" cy="1124125"/>
          </a:xfrm>
          <a:prstGeom prst="roundRect">
            <a:avLst>
              <a:gd name="adj" fmla="val 0"/>
            </a:avLst>
          </a:prstGeom>
          <a:solidFill>
            <a:srgbClr val="67C18D"/>
          </a:solid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3600" b="1" kern="1200">
                <a:solidFill>
                  <a:srgbClr val="1C1C1C"/>
                </a:solidFill>
                <a:latin typeface="Twinkl" pitchFamily="2" charset="0"/>
                <a:ea typeface="+mj-ea"/>
                <a:cs typeface="+mj-cs"/>
              </a:defRPr>
            </a:lvl1pPr>
          </a:lstStyle>
          <a:p>
            <a:endParaRPr lang="en-US" dirty="0">
              <a:solidFill>
                <a:schemeClr val="bg1"/>
              </a:solidFill>
              <a:latin typeface="+mn-lt"/>
            </a:endParaRPr>
          </a:p>
        </p:txBody>
      </p:sp>
      <p:sp>
        <p:nvSpPr>
          <p:cNvPr id="16" name="Title"/>
          <p:cNvSpPr txBox="1">
            <a:spLocks/>
          </p:cNvSpPr>
          <p:nvPr/>
        </p:nvSpPr>
        <p:spPr>
          <a:xfrm>
            <a:off x="7248088" y="2195313"/>
            <a:ext cx="2357306" cy="1057013"/>
          </a:xfrm>
          <a:prstGeom prst="roundRect">
            <a:avLst>
              <a:gd name="adj" fmla="val 0"/>
            </a:avLst>
          </a:prstGeom>
          <a:solidFill>
            <a:srgbClr val="25B7BC"/>
          </a:solid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3600" b="1" kern="1200">
                <a:solidFill>
                  <a:srgbClr val="1C1C1C"/>
                </a:solidFill>
                <a:latin typeface="Twinkl" pitchFamily="2" charset="0"/>
                <a:ea typeface="+mj-ea"/>
                <a:cs typeface="+mj-cs"/>
              </a:defRPr>
            </a:lvl1pPr>
          </a:lstStyle>
          <a:p>
            <a:endParaRPr lang="en-US" dirty="0">
              <a:solidFill>
                <a:schemeClr val="bg1"/>
              </a:solidFill>
              <a:latin typeface="+mn-lt"/>
            </a:endParaRPr>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67322" y="2035341"/>
            <a:ext cx="2078389" cy="1509551"/>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65598" y="4244828"/>
            <a:ext cx="2363121" cy="2043452"/>
          </a:xfrm>
          <a:prstGeom prst="rect">
            <a:avLst/>
          </a:prstGeom>
        </p:spPr>
      </p:pic>
    </p:spTree>
    <p:extLst>
      <p:ext uri="{BB962C8B-B14F-4D97-AF65-F5344CB8AC3E}">
        <p14:creationId xmlns:p14="http://schemas.microsoft.com/office/powerpoint/2010/main" val="915482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par>
                                <p:cTn id="13" presetID="22" presetClass="entr" presetSubtype="8"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right)">
                                      <p:cBhvr>
                                        <p:cTn id="20" dur="500"/>
                                        <p:tgtEl>
                                          <p:spTgt spid="16"/>
                                        </p:tgtEl>
                                      </p:cBhvr>
                                    </p:animEffect>
                                  </p:childTnLst>
                                </p:cTn>
                              </p:par>
                              <p:par>
                                <p:cTn id="21" presetID="22" presetClass="entr" presetSubtype="2"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right)">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left)">
                                      <p:cBhvr>
                                        <p:cTn id="28" dur="500"/>
                                        <p:tgtEl>
                                          <p:spTgt spid="8"/>
                                        </p:tgtEl>
                                      </p:cBhvr>
                                    </p:animEffect>
                                  </p:childTnLst>
                                </p:cTn>
                              </p:par>
                              <p:par>
                                <p:cTn id="29" presetID="22" presetClass="entr" presetSubtype="8"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left)">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left)">
                                      <p:cBhvr>
                                        <p:cTn id="36" dur="500"/>
                                        <p:tgtEl>
                                          <p:spTgt spid="12"/>
                                        </p:tgtEl>
                                      </p:cBhvr>
                                    </p:animEffect>
                                  </p:childTnLst>
                                </p:cTn>
                              </p:par>
                              <p:par>
                                <p:cTn id="37" presetID="22" presetClass="entr" presetSubtype="8"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ipe(left)">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5" grpId="0"/>
      <p:bldP spid="8" grpId="0"/>
      <p:bldP spid="12"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p:cNvSpPr>
            <a:spLocks noGrp="1"/>
          </p:cNvSpPr>
          <p:nvPr>
            <p:ph type="title"/>
          </p:nvPr>
        </p:nvSpPr>
        <p:spPr>
          <a:xfrm>
            <a:off x="0" y="430473"/>
            <a:ext cx="4420997" cy="802709"/>
          </a:xfrm>
          <a:prstGeom prst="roundRect">
            <a:avLst>
              <a:gd name="adj" fmla="val 0"/>
            </a:avLst>
          </a:prstGeom>
          <a:solidFill>
            <a:srgbClr val="CA095B"/>
          </a:solidFill>
        </p:spPr>
        <p:txBody>
          <a:bodyPr/>
          <a:lstStyle/>
          <a:p>
            <a:r>
              <a:rPr lang="en-US" dirty="0">
                <a:solidFill>
                  <a:schemeClr val="bg1"/>
                </a:solidFill>
                <a:latin typeface="+mn-lt"/>
              </a:rPr>
              <a:t>Alerting Devices </a:t>
            </a:r>
          </a:p>
        </p:txBody>
      </p:sp>
      <p:sp>
        <p:nvSpPr>
          <p:cNvPr id="5" name="Text"/>
          <p:cNvSpPr/>
          <p:nvPr/>
        </p:nvSpPr>
        <p:spPr>
          <a:xfrm>
            <a:off x="1082180" y="1581058"/>
            <a:ext cx="6417577" cy="1107996"/>
          </a:xfrm>
          <a:prstGeom prst="rect">
            <a:avLst/>
          </a:prstGeom>
        </p:spPr>
        <p:txBody>
          <a:bodyPr wrap="square" lIns="0" tIns="0" rIns="0" bIns="0">
            <a:spAutoFit/>
          </a:bodyPr>
          <a:lstStyle/>
          <a:p>
            <a:r>
              <a:rPr lang="en-GB" b="1" dirty="0"/>
              <a:t>Doorbells</a:t>
            </a:r>
            <a:endParaRPr lang="en-GB" dirty="0"/>
          </a:p>
          <a:p>
            <a:r>
              <a:rPr lang="en-GB" dirty="0" smtClean="0"/>
              <a:t>A Deaf </a:t>
            </a:r>
            <a:r>
              <a:rPr lang="en-GB" dirty="0"/>
              <a:t>person can be alerted through a pager </a:t>
            </a:r>
            <a:r>
              <a:rPr lang="en-GB" dirty="0" smtClean="0"/>
              <a:t>or phone, </a:t>
            </a:r>
            <a:r>
              <a:rPr lang="en-GB" dirty="0"/>
              <a:t>which will then vibrate, make a loud sound or a flashing light will appear. </a:t>
            </a:r>
          </a:p>
        </p:txBody>
      </p:sp>
      <p:cxnSp>
        <p:nvCxnSpPr>
          <p:cNvPr id="4" name="Straight Connector 3"/>
          <p:cNvCxnSpPr/>
          <p:nvPr/>
        </p:nvCxnSpPr>
        <p:spPr>
          <a:xfrm>
            <a:off x="931178" y="1631392"/>
            <a:ext cx="0" cy="1254421"/>
          </a:xfrm>
          <a:prstGeom prst="line">
            <a:avLst/>
          </a:prstGeom>
          <a:ln w="28575">
            <a:solidFill>
              <a:srgbClr val="CA095B"/>
            </a:solidFill>
          </a:ln>
        </p:spPr>
        <p:style>
          <a:lnRef idx="1">
            <a:schemeClr val="accent1"/>
          </a:lnRef>
          <a:fillRef idx="0">
            <a:schemeClr val="accent1"/>
          </a:fillRef>
          <a:effectRef idx="0">
            <a:schemeClr val="accent1"/>
          </a:effectRef>
          <a:fontRef idx="minor">
            <a:schemeClr val="tx1"/>
          </a:fontRef>
        </p:style>
      </p:cxnSp>
      <p:sp>
        <p:nvSpPr>
          <p:cNvPr id="16" name="Title"/>
          <p:cNvSpPr txBox="1">
            <a:spLocks/>
          </p:cNvSpPr>
          <p:nvPr/>
        </p:nvSpPr>
        <p:spPr>
          <a:xfrm>
            <a:off x="6518246" y="3661805"/>
            <a:ext cx="3087148" cy="1232905"/>
          </a:xfrm>
          <a:prstGeom prst="roundRect">
            <a:avLst>
              <a:gd name="adj" fmla="val 0"/>
            </a:avLst>
          </a:prstGeom>
          <a:solidFill>
            <a:srgbClr val="EAB3D2"/>
          </a:solid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3600" b="1" kern="1200">
                <a:solidFill>
                  <a:srgbClr val="1C1C1C"/>
                </a:solidFill>
                <a:latin typeface="Twinkl" pitchFamily="2" charset="0"/>
                <a:ea typeface="+mj-ea"/>
                <a:cs typeface="+mj-cs"/>
              </a:defRPr>
            </a:lvl1pPr>
          </a:lstStyle>
          <a:p>
            <a:endParaRPr lang="en-US" dirty="0">
              <a:solidFill>
                <a:schemeClr val="bg1"/>
              </a:solidFill>
              <a:latin typeface="+mn-lt"/>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5004" y="3313929"/>
            <a:ext cx="2474753" cy="2289611"/>
          </a:xfrm>
          <a:prstGeom prst="rect">
            <a:avLst/>
          </a:prstGeom>
        </p:spPr>
      </p:pic>
    </p:spTree>
    <p:extLst>
      <p:ext uri="{BB962C8B-B14F-4D97-AF65-F5344CB8AC3E}">
        <p14:creationId xmlns:p14="http://schemas.microsoft.com/office/powerpoint/2010/main" val="1147657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par>
                                <p:cTn id="13" presetID="22" presetClass="entr" presetSubtype="8"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p:cNvSpPr>
            <a:spLocks noGrp="1"/>
          </p:cNvSpPr>
          <p:nvPr>
            <p:ph type="title"/>
          </p:nvPr>
        </p:nvSpPr>
        <p:spPr>
          <a:xfrm>
            <a:off x="0" y="430473"/>
            <a:ext cx="6067322" cy="802709"/>
          </a:xfrm>
          <a:prstGeom prst="roundRect">
            <a:avLst>
              <a:gd name="adj" fmla="val 0"/>
            </a:avLst>
          </a:prstGeom>
          <a:solidFill>
            <a:srgbClr val="CA095B"/>
          </a:solidFill>
        </p:spPr>
        <p:txBody>
          <a:bodyPr/>
          <a:lstStyle/>
          <a:p>
            <a:r>
              <a:rPr lang="en-US" dirty="0">
                <a:solidFill>
                  <a:schemeClr val="bg1"/>
                </a:solidFill>
              </a:rPr>
              <a:t>Communication Support</a:t>
            </a:r>
          </a:p>
        </p:txBody>
      </p:sp>
      <p:cxnSp>
        <p:nvCxnSpPr>
          <p:cNvPr id="4" name="Straight Connector 3"/>
          <p:cNvCxnSpPr/>
          <p:nvPr/>
        </p:nvCxnSpPr>
        <p:spPr>
          <a:xfrm>
            <a:off x="931178" y="1521374"/>
            <a:ext cx="0" cy="2173559"/>
          </a:xfrm>
          <a:prstGeom prst="line">
            <a:avLst/>
          </a:prstGeom>
          <a:ln w="28575">
            <a:solidFill>
              <a:srgbClr val="25B7BC"/>
            </a:solidFill>
          </a:ln>
        </p:spPr>
        <p:style>
          <a:lnRef idx="1">
            <a:schemeClr val="accent1"/>
          </a:lnRef>
          <a:fillRef idx="0">
            <a:schemeClr val="accent1"/>
          </a:fillRef>
          <a:effectRef idx="0">
            <a:schemeClr val="accent1"/>
          </a:effectRef>
          <a:fontRef idx="minor">
            <a:schemeClr val="tx1"/>
          </a:fontRef>
        </p:style>
      </p:cxnSp>
      <p:sp>
        <p:nvSpPr>
          <p:cNvPr id="8" name="Text"/>
          <p:cNvSpPr/>
          <p:nvPr/>
        </p:nvSpPr>
        <p:spPr>
          <a:xfrm>
            <a:off x="2442754" y="1872205"/>
            <a:ext cx="5895901" cy="1107996"/>
          </a:xfrm>
          <a:prstGeom prst="rect">
            <a:avLst/>
          </a:prstGeom>
        </p:spPr>
        <p:txBody>
          <a:bodyPr wrap="square" lIns="0" tIns="0" rIns="0" bIns="0">
            <a:spAutoFit/>
          </a:bodyPr>
          <a:lstStyle/>
          <a:p>
            <a:r>
              <a:rPr lang="en-GB" b="1" dirty="0"/>
              <a:t>Hearing Loop</a:t>
            </a:r>
            <a:endParaRPr lang="en-GB" dirty="0"/>
          </a:p>
          <a:p>
            <a:r>
              <a:rPr lang="en-GB" dirty="0" smtClean="0"/>
              <a:t>This is the sign you might see if there is a hearing loop in a building, maybe in a supermarket or cinema.</a:t>
            </a:r>
          </a:p>
          <a:p>
            <a:endParaRPr lang="en-GB" dirty="0"/>
          </a:p>
        </p:txBody>
      </p:sp>
      <p:cxnSp>
        <p:nvCxnSpPr>
          <p:cNvPr id="9" name="Straight Connector 8"/>
          <p:cNvCxnSpPr/>
          <p:nvPr/>
        </p:nvCxnSpPr>
        <p:spPr>
          <a:xfrm>
            <a:off x="4269995" y="3929839"/>
            <a:ext cx="0" cy="1905436"/>
          </a:xfrm>
          <a:prstGeom prst="line">
            <a:avLst/>
          </a:prstGeom>
          <a:ln w="28575">
            <a:solidFill>
              <a:srgbClr val="67C18D"/>
            </a:solidFill>
          </a:ln>
        </p:spPr>
        <p:style>
          <a:lnRef idx="1">
            <a:schemeClr val="accent1"/>
          </a:lnRef>
          <a:fillRef idx="0">
            <a:schemeClr val="accent1"/>
          </a:fillRef>
          <a:effectRef idx="0">
            <a:schemeClr val="accent1"/>
          </a:effectRef>
          <a:fontRef idx="minor">
            <a:schemeClr val="tx1"/>
          </a:fontRef>
        </p:style>
      </p:cxnSp>
      <p:sp>
        <p:nvSpPr>
          <p:cNvPr id="12" name="Title"/>
          <p:cNvSpPr txBox="1">
            <a:spLocks/>
          </p:cNvSpPr>
          <p:nvPr/>
        </p:nvSpPr>
        <p:spPr>
          <a:xfrm>
            <a:off x="161473" y="4370921"/>
            <a:ext cx="3271705" cy="1073791"/>
          </a:xfrm>
          <a:prstGeom prst="roundRect">
            <a:avLst>
              <a:gd name="adj" fmla="val 0"/>
            </a:avLst>
          </a:prstGeom>
          <a:solidFill>
            <a:srgbClr val="67C18D"/>
          </a:solid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3600" b="1" kern="1200">
                <a:solidFill>
                  <a:srgbClr val="1C1C1C"/>
                </a:solidFill>
                <a:latin typeface="Twinkl" pitchFamily="2" charset="0"/>
                <a:ea typeface="+mj-ea"/>
                <a:cs typeface="+mj-cs"/>
              </a:defRPr>
            </a:lvl1pPr>
          </a:lstStyle>
          <a:p>
            <a:endParaRPr lang="en-US" dirty="0">
              <a:solidFill>
                <a:schemeClr val="bg1"/>
              </a:solidFill>
              <a:latin typeface="+mn-lt"/>
            </a:endParaRP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27235" y="3929839"/>
            <a:ext cx="2442760" cy="2336264"/>
          </a:xfrm>
          <a:prstGeom prst="rect">
            <a:avLst/>
          </a:prstGeom>
        </p:spPr>
      </p:pic>
    </p:spTree>
    <p:extLst>
      <p:ext uri="{BB962C8B-B14F-4D97-AF65-F5344CB8AC3E}">
        <p14:creationId xmlns:p14="http://schemas.microsoft.com/office/powerpoint/2010/main" val="2281333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par>
                                <p:cTn id="8" presetID="22" presetClass="entr" presetSubtype="8"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par>
                                <p:cTn id="16" presetID="22" presetClass="entr" presetSubtype="8"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left)">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left)">
                                      <p:cBhvr>
                                        <p:cTn id="23" dur="500"/>
                                        <p:tgtEl>
                                          <p:spTgt spid="12"/>
                                        </p:tgtEl>
                                      </p:cBhvr>
                                    </p:animEffect>
                                  </p:childTnLst>
                                </p:cTn>
                              </p:par>
                              <p:par>
                                <p:cTn id="24" presetID="22" presetClass="entr" presetSubtype="8"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left)">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8" grpId="0"/>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solidFill>
        </p:spPr>
        <p:txBody>
          <a:bodyPr/>
          <a:lstStyle/>
          <a:p>
            <a:r>
              <a:rPr lang="en-GB" dirty="0" smtClean="0">
                <a:solidFill>
                  <a:schemeClr val="bg1"/>
                </a:solidFill>
              </a:rPr>
              <a:t>Hearing aids and cochlear implants</a:t>
            </a:r>
            <a:endParaRPr lang="en-GB" dirty="0">
              <a:solidFill>
                <a:schemeClr val="bg1"/>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3001" y="4784408"/>
            <a:ext cx="2334713" cy="1400828"/>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9084" y="1639116"/>
            <a:ext cx="2617684" cy="2527935"/>
          </a:xfrm>
          <a:prstGeom prst="rect">
            <a:avLst/>
          </a:prstGeom>
        </p:spPr>
      </p:pic>
      <p:pic>
        <p:nvPicPr>
          <p:cNvPr id="1026" name="Picture 2" descr="Cochlear Implants - National Cochlear Implant Users Associatio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19675" y="1533524"/>
            <a:ext cx="2103779" cy="245408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rotWithShape="1">
          <a:blip r:embed="rId5"/>
          <a:srcRect l="22174"/>
          <a:stretch/>
        </p:blipFill>
        <p:spPr>
          <a:xfrm>
            <a:off x="849084" y="4784408"/>
            <a:ext cx="2438864" cy="1457325"/>
          </a:xfrm>
          <a:prstGeom prst="rect">
            <a:avLst/>
          </a:prstGeom>
        </p:spPr>
      </p:pic>
      <p:sp>
        <p:nvSpPr>
          <p:cNvPr id="9" name="Title"/>
          <p:cNvSpPr txBox="1">
            <a:spLocks/>
          </p:cNvSpPr>
          <p:nvPr/>
        </p:nvSpPr>
        <p:spPr>
          <a:xfrm>
            <a:off x="0" y="4951007"/>
            <a:ext cx="849083" cy="1124125"/>
          </a:xfrm>
          <a:prstGeom prst="roundRect">
            <a:avLst>
              <a:gd name="adj" fmla="val 0"/>
            </a:avLst>
          </a:prstGeom>
          <a:solidFill>
            <a:srgbClr val="67C18D"/>
          </a:solid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3600" b="1" kern="1200">
                <a:solidFill>
                  <a:srgbClr val="1C1C1C"/>
                </a:solidFill>
                <a:latin typeface="Twinkl" pitchFamily="2" charset="0"/>
                <a:ea typeface="+mj-ea"/>
                <a:cs typeface="+mj-cs"/>
              </a:defRPr>
            </a:lvl1pPr>
          </a:lstStyle>
          <a:p>
            <a:endParaRPr lang="en-US" dirty="0">
              <a:solidFill>
                <a:schemeClr val="bg1"/>
              </a:solidFill>
              <a:latin typeface="+mn-lt"/>
            </a:endParaRPr>
          </a:p>
        </p:txBody>
      </p:sp>
      <p:pic>
        <p:nvPicPr>
          <p:cNvPr id="8" name="Picture 7"/>
          <p:cNvPicPr>
            <a:picLocks noChangeAspect="1"/>
          </p:cNvPicPr>
          <p:nvPr/>
        </p:nvPicPr>
        <p:blipFill>
          <a:blip r:embed="rId6"/>
          <a:stretch>
            <a:fillRect/>
          </a:stretch>
        </p:blipFill>
        <p:spPr>
          <a:xfrm>
            <a:off x="7837714" y="4920893"/>
            <a:ext cx="1306286" cy="1127858"/>
          </a:xfrm>
          <a:prstGeom prst="rect">
            <a:avLst/>
          </a:prstGeom>
        </p:spPr>
      </p:pic>
    </p:spTree>
    <p:extLst>
      <p:ext uri="{BB962C8B-B14F-4D97-AF65-F5344CB8AC3E}">
        <p14:creationId xmlns:p14="http://schemas.microsoft.com/office/powerpoint/2010/main" val="758398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p:cNvSpPr>
            <a:spLocks noGrp="1"/>
          </p:cNvSpPr>
          <p:nvPr>
            <p:ph type="title"/>
          </p:nvPr>
        </p:nvSpPr>
        <p:spPr>
          <a:xfrm>
            <a:off x="0" y="430473"/>
            <a:ext cx="6067322" cy="802709"/>
          </a:xfrm>
          <a:prstGeom prst="roundRect">
            <a:avLst>
              <a:gd name="adj" fmla="val 0"/>
            </a:avLst>
          </a:prstGeom>
          <a:solidFill>
            <a:srgbClr val="CA095B"/>
          </a:solidFill>
        </p:spPr>
        <p:txBody>
          <a:bodyPr/>
          <a:lstStyle/>
          <a:p>
            <a:r>
              <a:rPr lang="en-US" dirty="0">
                <a:solidFill>
                  <a:schemeClr val="bg1"/>
                </a:solidFill>
              </a:rPr>
              <a:t>Communication Support</a:t>
            </a:r>
          </a:p>
        </p:txBody>
      </p:sp>
      <p:sp>
        <p:nvSpPr>
          <p:cNvPr id="5" name="Text"/>
          <p:cNvSpPr/>
          <p:nvPr/>
        </p:nvSpPr>
        <p:spPr>
          <a:xfrm>
            <a:off x="1082180" y="1504596"/>
            <a:ext cx="5984825" cy="1384995"/>
          </a:xfrm>
          <a:prstGeom prst="rect">
            <a:avLst/>
          </a:prstGeom>
        </p:spPr>
        <p:txBody>
          <a:bodyPr wrap="square" lIns="0" tIns="0" rIns="0" bIns="0">
            <a:spAutoFit/>
          </a:bodyPr>
          <a:lstStyle/>
          <a:p>
            <a:r>
              <a:rPr lang="en-GB" b="1" dirty="0" smtClean="0"/>
              <a:t>ALD or </a:t>
            </a:r>
            <a:r>
              <a:rPr lang="en-GB" b="1" dirty="0"/>
              <a:t>Radio Aid </a:t>
            </a:r>
            <a:endParaRPr lang="en-GB" dirty="0"/>
          </a:p>
          <a:p>
            <a:r>
              <a:rPr lang="en-GB" dirty="0" smtClean="0"/>
              <a:t>An ALD (assistive listening device), </a:t>
            </a:r>
            <a:r>
              <a:rPr lang="en-GB" dirty="0"/>
              <a:t>or radio aid, is </a:t>
            </a:r>
            <a:r>
              <a:rPr lang="en-GB" dirty="0" smtClean="0"/>
              <a:t>a way </a:t>
            </a:r>
            <a:r>
              <a:rPr lang="en-GB" dirty="0"/>
              <a:t>of helping people hear speech more clearly. It uses radio waves to transmit sounds to the hearing aid. A special receiver </a:t>
            </a:r>
            <a:r>
              <a:rPr lang="en-GB" dirty="0" smtClean="0"/>
              <a:t>in the hearing aid links the </a:t>
            </a:r>
            <a:r>
              <a:rPr lang="en-GB" dirty="0"/>
              <a:t>systems together.</a:t>
            </a:r>
          </a:p>
        </p:txBody>
      </p:sp>
      <p:cxnSp>
        <p:nvCxnSpPr>
          <p:cNvPr id="4" name="Straight Connector 3"/>
          <p:cNvCxnSpPr/>
          <p:nvPr/>
        </p:nvCxnSpPr>
        <p:spPr>
          <a:xfrm>
            <a:off x="931178" y="1521374"/>
            <a:ext cx="0" cy="1859389"/>
          </a:xfrm>
          <a:prstGeom prst="line">
            <a:avLst/>
          </a:prstGeom>
          <a:ln w="28575">
            <a:solidFill>
              <a:srgbClr val="25B7BC"/>
            </a:solidFill>
          </a:ln>
        </p:spPr>
        <p:style>
          <a:lnRef idx="1">
            <a:schemeClr val="accent1"/>
          </a:lnRef>
          <a:fillRef idx="0">
            <a:schemeClr val="accent1"/>
          </a:fillRef>
          <a:effectRef idx="0">
            <a:schemeClr val="accent1"/>
          </a:effectRef>
          <a:fontRef idx="minor">
            <a:schemeClr val="tx1"/>
          </a:fontRef>
        </p:style>
      </p:cxnSp>
      <p:sp>
        <p:nvSpPr>
          <p:cNvPr id="16" name="Title"/>
          <p:cNvSpPr txBox="1">
            <a:spLocks/>
          </p:cNvSpPr>
          <p:nvPr/>
        </p:nvSpPr>
        <p:spPr>
          <a:xfrm>
            <a:off x="5954268" y="4400603"/>
            <a:ext cx="2684474" cy="1057013"/>
          </a:xfrm>
          <a:prstGeom prst="roundRect">
            <a:avLst>
              <a:gd name="adj" fmla="val 0"/>
            </a:avLst>
          </a:prstGeom>
          <a:solidFill>
            <a:srgbClr val="25B7BC"/>
          </a:solid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3600" b="1" kern="1200">
                <a:solidFill>
                  <a:srgbClr val="1C1C1C"/>
                </a:solidFill>
                <a:latin typeface="Twinkl" pitchFamily="2" charset="0"/>
                <a:ea typeface="+mj-ea"/>
                <a:cs typeface="+mj-cs"/>
              </a:defRPr>
            </a:lvl1pPr>
          </a:lstStyle>
          <a:p>
            <a:endParaRPr lang="en-US" dirty="0">
              <a:solidFill>
                <a:schemeClr val="bg1"/>
              </a:solidFill>
              <a:latin typeface="+mn-lt"/>
            </a:endParaRPr>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80517" y="3977191"/>
            <a:ext cx="1586805" cy="2307540"/>
          </a:xfrm>
          <a:prstGeom prst="rect">
            <a:avLst/>
          </a:prstGeom>
        </p:spPr>
      </p:pic>
    </p:spTree>
    <p:extLst>
      <p:ext uri="{BB962C8B-B14F-4D97-AF65-F5344CB8AC3E}">
        <p14:creationId xmlns:p14="http://schemas.microsoft.com/office/powerpoint/2010/main" val="2142300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par>
                                <p:cTn id="13" presetID="22" presetClass="entr" presetSubtype="8"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right)">
                                      <p:cBhvr>
                                        <p:cTn id="20" dur="500"/>
                                        <p:tgtEl>
                                          <p:spTgt spid="16"/>
                                        </p:tgtEl>
                                      </p:cBhvr>
                                    </p:animEffect>
                                  </p:childTnLst>
                                </p:cTn>
                              </p:par>
                              <p:par>
                                <p:cTn id="21" presetID="22" presetClass="entr" presetSubtype="2"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right)">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5" grpId="0"/>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bg1"/>
                </a:solidFill>
                <a:latin typeface="Arial" panose="020B0604020202020204" pitchFamily="34" charset="0"/>
                <a:cs typeface="Arial" panose="020B0604020202020204" pitchFamily="34" charset="0"/>
              </a:rPr>
              <a:t>British Sign Language</a:t>
            </a:r>
            <a:br>
              <a:rPr lang="en-GB" dirty="0">
                <a:solidFill>
                  <a:schemeClr val="bg1"/>
                </a:solidFill>
                <a:latin typeface="Arial" panose="020B0604020202020204" pitchFamily="34" charset="0"/>
                <a:cs typeface="Arial" panose="020B0604020202020204" pitchFamily="34" charset="0"/>
              </a:rPr>
            </a:br>
            <a:endParaRPr lang="en-GB" dirty="0"/>
          </a:p>
        </p:txBody>
      </p:sp>
      <p:sp>
        <p:nvSpPr>
          <p:cNvPr id="3" name="Rectangle 2"/>
          <p:cNvSpPr/>
          <p:nvPr/>
        </p:nvSpPr>
        <p:spPr>
          <a:xfrm>
            <a:off x="457198" y="690928"/>
            <a:ext cx="3596940" cy="1077218"/>
          </a:xfrm>
          <a:prstGeom prst="rect">
            <a:avLst/>
          </a:prstGeom>
          <a:solidFill>
            <a:schemeClr val="accent1"/>
          </a:solidFill>
        </p:spPr>
        <p:txBody>
          <a:bodyPr wrap="square">
            <a:spAutoFit/>
          </a:bodyPr>
          <a:lstStyle/>
          <a:p>
            <a:r>
              <a:rPr lang="en-GB" sz="3200" dirty="0" smtClean="0">
                <a:solidFill>
                  <a:schemeClr val="bg1"/>
                </a:solidFill>
                <a:latin typeface="Arial" panose="020B0604020202020204" pitchFamily="34" charset="0"/>
                <a:cs typeface="Arial" panose="020B0604020202020204" pitchFamily="34" charset="0"/>
              </a:rPr>
              <a:t>British Sign Language</a:t>
            </a:r>
            <a:endParaRPr lang="en-GB" sz="3200" dirty="0">
              <a:solidFill>
                <a:schemeClr val="bg1"/>
              </a:solidFill>
              <a:latin typeface="Arial" panose="020B0604020202020204" pitchFamily="34" charset="0"/>
              <a:cs typeface="Arial" panose="020B0604020202020204" pitchFamily="34" charset="0"/>
            </a:endParaRPr>
          </a:p>
        </p:txBody>
      </p:sp>
      <p:sp>
        <p:nvSpPr>
          <p:cNvPr id="4" name="Rectangle 3"/>
          <p:cNvSpPr/>
          <p:nvPr/>
        </p:nvSpPr>
        <p:spPr>
          <a:xfrm>
            <a:off x="656858" y="2396515"/>
            <a:ext cx="4572000" cy="923330"/>
          </a:xfrm>
          <a:prstGeom prst="rect">
            <a:avLst/>
          </a:prstGeom>
        </p:spPr>
        <p:txBody>
          <a:bodyPr>
            <a:spAutoFit/>
          </a:bodyPr>
          <a:lstStyle/>
          <a:p>
            <a:r>
              <a:rPr lang="en-GB" dirty="0">
                <a:latin typeface="Arial" panose="020B0604020202020204" pitchFamily="34" charset="0"/>
                <a:cs typeface="Arial" panose="020B0604020202020204" pitchFamily="34" charset="0"/>
              </a:rPr>
              <a:t>BSL is a recognised language for Deaf </a:t>
            </a:r>
            <a:r>
              <a:rPr lang="en-GB" dirty="0" smtClean="0">
                <a:latin typeface="Arial" panose="020B0604020202020204" pitchFamily="34" charset="0"/>
                <a:cs typeface="Arial" panose="020B0604020202020204" pitchFamily="34" charset="0"/>
              </a:rPr>
              <a:t>people in the UK.  </a:t>
            </a:r>
            <a:r>
              <a:rPr lang="en-GB" dirty="0">
                <a:latin typeface="Arial" panose="020B0604020202020204" pitchFamily="34" charset="0"/>
                <a:cs typeface="Arial" panose="020B0604020202020204" pitchFamily="34" charset="0"/>
              </a:rPr>
              <a:t>It does not follow English grammar or word order</a:t>
            </a:r>
          </a:p>
        </p:txBody>
      </p:sp>
      <p:pic>
        <p:nvPicPr>
          <p:cNvPr id="5" name="Picture 4"/>
          <p:cNvPicPr>
            <a:picLocks noChangeAspect="1"/>
          </p:cNvPicPr>
          <p:nvPr/>
        </p:nvPicPr>
        <p:blipFill>
          <a:blip r:embed="rId2"/>
          <a:stretch>
            <a:fillRect/>
          </a:stretch>
        </p:blipFill>
        <p:spPr>
          <a:xfrm>
            <a:off x="3500845" y="3948214"/>
            <a:ext cx="4010297" cy="1955331"/>
          </a:xfrm>
          <a:prstGeom prst="rect">
            <a:avLst/>
          </a:prstGeom>
        </p:spPr>
      </p:pic>
      <p:cxnSp>
        <p:nvCxnSpPr>
          <p:cNvPr id="6" name="Straight Connector 5"/>
          <p:cNvCxnSpPr/>
          <p:nvPr/>
        </p:nvCxnSpPr>
        <p:spPr>
          <a:xfrm>
            <a:off x="656858" y="2756715"/>
            <a:ext cx="9348" cy="768191"/>
          </a:xfrm>
          <a:prstGeom prst="line">
            <a:avLst/>
          </a:prstGeom>
          <a:ln w="28575">
            <a:solidFill>
              <a:srgbClr val="25B7BC"/>
            </a:solidFill>
          </a:ln>
        </p:spPr>
        <p:style>
          <a:lnRef idx="1">
            <a:schemeClr val="accent1"/>
          </a:lnRef>
          <a:fillRef idx="0">
            <a:schemeClr val="accent1"/>
          </a:fillRef>
          <a:effectRef idx="0">
            <a:schemeClr val="accent1"/>
          </a:effectRef>
          <a:fontRef idx="minor">
            <a:schemeClr val="tx1"/>
          </a:fontRef>
        </p:style>
      </p:cxnSp>
      <p:sp>
        <p:nvSpPr>
          <p:cNvPr id="8" name="Title"/>
          <p:cNvSpPr txBox="1">
            <a:spLocks/>
          </p:cNvSpPr>
          <p:nvPr/>
        </p:nvSpPr>
        <p:spPr>
          <a:xfrm>
            <a:off x="229140" y="4610795"/>
            <a:ext cx="3271705" cy="1124125"/>
          </a:xfrm>
          <a:prstGeom prst="roundRect">
            <a:avLst>
              <a:gd name="adj" fmla="val 0"/>
            </a:avLst>
          </a:prstGeom>
          <a:solidFill>
            <a:srgbClr val="67C18D"/>
          </a:solid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3600" b="1" kern="1200">
                <a:solidFill>
                  <a:srgbClr val="1C1C1C"/>
                </a:solidFill>
                <a:latin typeface="Twinkl" pitchFamily="2" charset="0"/>
                <a:ea typeface="+mj-ea"/>
                <a:cs typeface="+mj-cs"/>
              </a:defRPr>
            </a:lvl1pPr>
          </a:lstStyle>
          <a:p>
            <a:endParaRPr lang="en-US" dirty="0">
              <a:solidFill>
                <a:schemeClr val="bg1"/>
              </a:solidFill>
              <a:latin typeface="+mn-lt"/>
            </a:endParaRPr>
          </a:p>
        </p:txBody>
      </p:sp>
    </p:spTree>
    <p:extLst>
      <p:ext uri="{BB962C8B-B14F-4D97-AF65-F5344CB8AC3E}">
        <p14:creationId xmlns:p14="http://schemas.microsoft.com/office/powerpoint/2010/main" val="3964062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theme/theme1.xml><?xml version="1.0" encoding="utf-8"?>
<a:theme xmlns:a="http://schemas.openxmlformats.org/drawingml/2006/main" name="Slide Layouts">
  <a:themeElements>
    <a:clrScheme name="Twinkl Template">
      <a:dk1>
        <a:srgbClr val="1C1C1C"/>
      </a:dk1>
      <a:lt1>
        <a:sysClr val="window" lastClr="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Custom 1">
      <a:majorFont>
        <a:latin typeface="Twinkl Bold"/>
        <a:ea typeface=""/>
        <a:cs typeface=""/>
      </a:majorFont>
      <a:minorFont>
        <a:latin typeface="Twink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8A0D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owerPoint Template" id="{AEAE8EFC-84E1-44A5-B19D-1CAE340B02B6}" vid="{010B92F8-2E9D-4993-ABC6-5071BBCC9E2D}"/>
    </a:ext>
  </a:extLst>
</a:theme>
</file>

<file path=ppt/theme/theme2.xml><?xml version="1.0" encoding="utf-8"?>
<a:theme xmlns:a="http://schemas.openxmlformats.org/drawingml/2006/main" name="Disclaimers/Guidan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 id="{AEAE8EFC-84E1-44A5-B19D-1CAE340B02B6}" vid="{1AD28E7D-A90E-4DFD-B834-C66F360CCA3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 Template</Template>
  <TotalTime>1812</TotalTime>
  <Words>337</Words>
  <Application>Microsoft Office PowerPoint</Application>
  <PresentationFormat>On-screen Show (4:3)</PresentationFormat>
  <Paragraphs>42</Paragraphs>
  <Slides>12</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12</vt:i4>
      </vt:variant>
    </vt:vector>
  </HeadingPairs>
  <TitlesOfParts>
    <vt:vector size="18" baseType="lpstr">
      <vt:lpstr>Twinkl</vt:lpstr>
      <vt:lpstr>Calibri</vt:lpstr>
      <vt:lpstr>Roboto</vt:lpstr>
      <vt:lpstr>Arial</vt:lpstr>
      <vt:lpstr>Slide Layouts</vt:lpstr>
      <vt:lpstr>Disclaimers/Guidance</vt:lpstr>
      <vt:lpstr>Things that Deaf people use</vt:lpstr>
      <vt:lpstr>What is Assistive Equipment?</vt:lpstr>
      <vt:lpstr>Hearing Dogs </vt:lpstr>
      <vt:lpstr>Alerting Devices </vt:lpstr>
      <vt:lpstr>Alerting Devices </vt:lpstr>
      <vt:lpstr>Communication Support</vt:lpstr>
      <vt:lpstr>Hearing aids and cochlear implants</vt:lpstr>
      <vt:lpstr>Communication Support</vt:lpstr>
      <vt:lpstr>British Sign Language </vt:lpstr>
      <vt:lpstr>Entertainment Support</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Leah Brooks</dc:creator>
  <cp:lastModifiedBy>Teacher1</cp:lastModifiedBy>
  <cp:revision>34</cp:revision>
  <dcterms:created xsi:type="dcterms:W3CDTF">2022-08-09T16:06:01Z</dcterms:created>
  <dcterms:modified xsi:type="dcterms:W3CDTF">2023-05-02T07:14:44Z</dcterms:modified>
</cp:coreProperties>
</file>