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8" r:id="rId4"/>
    <p:sldId id="261" r:id="rId5"/>
    <p:sldId id="262" r:id="rId6"/>
    <p:sldId id="263" r:id="rId7"/>
    <p:sldId id="266" r:id="rId8"/>
    <p:sldId id="268" r:id="rId9"/>
    <p:sldId id="267" r:id="rId10"/>
    <p:sldId id="270" r:id="rId11"/>
    <p:sldId id="269" r:id="rId12"/>
    <p:sldId id="265" r:id="rId13"/>
    <p:sldId id="271" r:id="rId14"/>
    <p:sldId id="272" r:id="rId15"/>
    <p:sldId id="273" r:id="rId16"/>
    <p:sldId id="274" r:id="rId17"/>
    <p:sldId id="275" r:id="rId18"/>
    <p:sldId id="276" r:id="rId19"/>
    <p:sldId id="259" r:id="rId20"/>
    <p:sldId id="277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60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aDsD3nTDAixtKtPSLlAg9BVIl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>
        <p:scale>
          <a:sx n="60" d="100"/>
          <a:sy n="60" d="100"/>
        </p:scale>
        <p:origin x="-40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2309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cd6842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bcd6842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e06145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be061457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feb1274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bfeb1274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46" y="3277643"/>
            <a:ext cx="3808043" cy="3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" y="190044"/>
            <a:ext cx="14097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873" y="1306244"/>
            <a:ext cx="6901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Reading is to the mind</a:t>
            </a:r>
          </a:p>
          <a:p>
            <a:pPr algn="ctr"/>
            <a:r>
              <a:rPr lang="en-GB" sz="3600" dirty="0" smtClean="0"/>
              <a:t>What exercise is to the body!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 smtClean="0"/>
              <a:t>Share a book</a:t>
            </a:r>
            <a:endParaRPr lang="en-GB" sz="36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7" y="5114925"/>
            <a:ext cx="14081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2989370" y="4335023"/>
            <a:ext cx="832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Darryl Rivers from </a:t>
            </a: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Malory Towers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Ruby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48" y="3002462"/>
            <a:ext cx="29241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4" y="263829"/>
            <a:ext cx="274955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17" y="140199"/>
            <a:ext cx="36004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39955" y="5379484"/>
            <a:ext cx="16866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The Cat in the Hat </a:t>
            </a:r>
          </a:p>
          <a:p>
            <a:pPr algn="ctr"/>
            <a:r>
              <a:rPr lang="en-GB" dirty="0" smtClean="0"/>
              <a:t>by Evelyn </a:t>
            </a:r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73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115673" y="4635140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Garfield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Olivia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Y5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9" y="395211"/>
            <a:ext cx="4082915" cy="34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36" y="4014452"/>
            <a:ext cx="2739458" cy="242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93" y="303482"/>
            <a:ext cx="26765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54965" y="5492218"/>
            <a:ext cx="11496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Floppy Dog </a:t>
            </a:r>
          </a:p>
          <a:p>
            <a:pPr algn="ctr"/>
            <a:r>
              <a:rPr lang="en-GB" dirty="0" smtClean="0"/>
              <a:t>by Paige 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76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430974" y="528327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the different characters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  by Lily?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Y2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50" y="1450024"/>
            <a:ext cx="4454177" cy="273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07" y="4339283"/>
            <a:ext cx="1148930" cy="23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4" y="4339283"/>
            <a:ext cx="1320445" cy="23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60" y="264671"/>
            <a:ext cx="18002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7" y="628583"/>
            <a:ext cx="2180392" cy="3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89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2392155" y="5769501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and her Little Lamb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Rosie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7" y="2217975"/>
            <a:ext cx="3076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65" y="575588"/>
            <a:ext cx="5302926" cy="32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1618" y="4239616"/>
            <a:ext cx="27510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Harry Potter, Hermione and Ron</a:t>
            </a:r>
          </a:p>
          <a:p>
            <a:pPr algn="ctr"/>
            <a:r>
              <a:rPr lang="en-GB" dirty="0" smtClean="0"/>
              <a:t>by Ella 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077630" y="1109818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Moonface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Faraway Tree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Noah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Y2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6439" y="4101830"/>
            <a:ext cx="43412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Harry Potter and his friends, </a:t>
            </a:r>
            <a:r>
              <a:rPr lang="en-GB" dirty="0" smtClean="0"/>
              <a:t>Hermione </a:t>
            </a:r>
            <a:r>
              <a:rPr lang="en-GB" dirty="0"/>
              <a:t>Granger and </a:t>
            </a:r>
            <a:endParaRPr lang="en-GB" dirty="0" smtClean="0"/>
          </a:p>
          <a:p>
            <a:pPr algn="ctr"/>
            <a:r>
              <a:rPr lang="en-GB" dirty="0" smtClean="0"/>
              <a:t>Ron </a:t>
            </a:r>
            <a:r>
              <a:rPr lang="en-GB" dirty="0" err="1" smtClean="0"/>
              <a:t>Weasley</a:t>
            </a:r>
            <a:endParaRPr lang="en-GB" dirty="0" smtClean="0"/>
          </a:p>
          <a:p>
            <a:pPr algn="ctr"/>
            <a:r>
              <a:rPr lang="en-GB" dirty="0" smtClean="0"/>
              <a:t>by Amelia </a:t>
            </a:r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" y="801092"/>
            <a:ext cx="4729750" cy="263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99" y="2830882"/>
            <a:ext cx="3485062" cy="36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72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095261" y="5677235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Pokemon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Characters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Nate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699" y="6074548"/>
            <a:ext cx="22573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Birds from his RSPB book</a:t>
            </a:r>
          </a:p>
          <a:p>
            <a:pPr algn="ctr"/>
            <a:r>
              <a:rPr lang="en-GB" dirty="0" smtClean="0"/>
              <a:t>by Ethan 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" y="886804"/>
            <a:ext cx="4005522" cy="490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47" y="486766"/>
            <a:ext cx="35718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0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629" y="4105796"/>
            <a:ext cx="21739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The Bear and the Bunny</a:t>
            </a:r>
          </a:p>
          <a:p>
            <a:pPr algn="ctr"/>
            <a:r>
              <a:rPr lang="en-GB" dirty="0" smtClean="0"/>
              <a:t>by Isla</a:t>
            </a:r>
          </a:p>
          <a:p>
            <a:pPr algn="ctr"/>
            <a:r>
              <a:rPr lang="en-GB" dirty="0" smtClean="0"/>
              <a:t>Y4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2" y="2721713"/>
            <a:ext cx="2632075" cy="35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4" y="267091"/>
            <a:ext cx="25908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4" y="267091"/>
            <a:ext cx="8321675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567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5230" y="4841719"/>
            <a:ext cx="17764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Captain Underpants</a:t>
            </a:r>
          </a:p>
          <a:p>
            <a:pPr algn="ctr"/>
            <a:r>
              <a:rPr lang="en-GB" dirty="0" smtClean="0"/>
              <a:t>by Oscar</a:t>
            </a:r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8" y="131728"/>
            <a:ext cx="3143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21" y="515226"/>
            <a:ext cx="444817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9304" y="545508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err="1" smtClean="0"/>
              <a:t>Lilo</a:t>
            </a:r>
            <a:r>
              <a:rPr lang="en-GB" dirty="0" smtClean="0"/>
              <a:t> and Stitch</a:t>
            </a:r>
            <a:endParaRPr lang="en-GB" dirty="0"/>
          </a:p>
          <a:p>
            <a:pPr algn="ctr"/>
            <a:r>
              <a:rPr lang="en-GB" dirty="0"/>
              <a:t>by </a:t>
            </a:r>
            <a:r>
              <a:rPr lang="en-GB" dirty="0" smtClean="0"/>
              <a:t>Lola</a:t>
            </a:r>
            <a:endParaRPr lang="en-GB" dirty="0"/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06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785" y="364087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Lucy </a:t>
            </a:r>
            <a:r>
              <a:rPr lang="en-GB" dirty="0" smtClean="0"/>
              <a:t>in Y6 has </a:t>
            </a:r>
            <a:r>
              <a:rPr lang="en-GB" dirty="0"/>
              <a:t>created her three favourite </a:t>
            </a:r>
            <a:endParaRPr lang="en-GB" dirty="0" smtClean="0"/>
          </a:p>
          <a:p>
            <a:pPr algn="ctr"/>
            <a:r>
              <a:rPr lang="en-GB" dirty="0" smtClean="0"/>
              <a:t>characters </a:t>
            </a:r>
            <a:r>
              <a:rPr lang="en-GB" dirty="0"/>
              <a:t>from the poem </a:t>
            </a:r>
            <a:endParaRPr lang="en-GB" dirty="0" smtClean="0"/>
          </a:p>
          <a:p>
            <a:pPr algn="ctr"/>
            <a:r>
              <a:rPr lang="en-GB" dirty="0" smtClean="0"/>
              <a:t>‘The Nightmare Before Christmas’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err="1"/>
              <a:t>Oogie</a:t>
            </a:r>
            <a:r>
              <a:rPr lang="en-GB" dirty="0"/>
              <a:t> boogie, Jack </a:t>
            </a:r>
            <a:r>
              <a:rPr lang="en-GB" dirty="0" err="1" smtClean="0"/>
              <a:t>Skellington</a:t>
            </a:r>
            <a:r>
              <a:rPr lang="en-GB" dirty="0" smtClean="0"/>
              <a:t> </a:t>
            </a:r>
            <a:r>
              <a:rPr lang="en-GB" dirty="0"/>
              <a:t>and </a:t>
            </a:r>
            <a:r>
              <a:rPr lang="en-GB" dirty="0" smtClean="0"/>
              <a:t>Sally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8" y="542925"/>
            <a:ext cx="36480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0353" y="-32749"/>
            <a:ext cx="2783433" cy="414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67" y="3252989"/>
            <a:ext cx="2002859" cy="218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513" y="5755265"/>
            <a:ext cx="3288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Miss Tozer has created the Scarecrow!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86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cd6842cac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GB" dirty="0" smtClean="0"/>
              <a:t>Characters from Traditional Tales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4" y="3219188"/>
            <a:ext cx="2193177" cy="30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884" y="2523551"/>
            <a:ext cx="19768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Little Red Riding Hood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by Darcy 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Y1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53" y="2785161"/>
            <a:ext cx="24860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2866" y="178462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Rapunzel </a:t>
            </a:r>
          </a:p>
          <a:p>
            <a:pPr algn="ctr"/>
            <a:r>
              <a:rPr lang="en-GB" dirty="0" smtClean="0"/>
              <a:t>by Isabella</a:t>
            </a:r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63" y="1688794"/>
            <a:ext cx="2546575" cy="30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1386" y="5229171"/>
            <a:ext cx="10711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Rapunzel </a:t>
            </a:r>
          </a:p>
          <a:p>
            <a:pPr algn="ctr"/>
            <a:r>
              <a:rPr lang="en-GB" dirty="0" smtClean="0"/>
              <a:t>by Kristina </a:t>
            </a:r>
          </a:p>
          <a:p>
            <a:pPr algn="ctr"/>
            <a:r>
              <a:rPr lang="en-GB" dirty="0" smtClean="0"/>
              <a:t>Y1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e061457a7_0_0"/>
          <p:cNvSpPr txBox="1"/>
          <p:nvPr/>
        </p:nvSpPr>
        <p:spPr>
          <a:xfrm>
            <a:off x="606350" y="167275"/>
            <a:ext cx="8322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you guess who it was?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4134" y="388313"/>
            <a:ext cx="4821751" cy="628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5783" y="6193676"/>
            <a:ext cx="278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The Very Hungry Caterpillar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087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5529" y="1709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Michael </a:t>
            </a:r>
            <a:r>
              <a:rPr lang="en-GB" dirty="0" smtClean="0"/>
              <a:t>in Y1 </a:t>
            </a:r>
            <a:r>
              <a:rPr lang="en-GB" dirty="0"/>
              <a:t>made </a:t>
            </a:r>
            <a:endParaRPr lang="en-GB" dirty="0" smtClean="0"/>
          </a:p>
          <a:p>
            <a:pPr algn="ctr"/>
            <a:r>
              <a:rPr lang="en-GB" dirty="0" smtClean="0"/>
              <a:t>The </a:t>
            </a:r>
            <a:r>
              <a:rPr lang="en-GB" dirty="0"/>
              <a:t>Snail and the Whale </a:t>
            </a:r>
            <a:r>
              <a:rPr lang="en-GB" dirty="0" smtClean="0"/>
              <a:t>characters’</a:t>
            </a:r>
            <a:endParaRPr lang="en-GB" dirty="0"/>
          </a:p>
          <a:p>
            <a:pPr algn="ctr"/>
            <a:r>
              <a:rPr lang="en-GB" dirty="0"/>
              <a:t>This has always been one of his favourite books.</a:t>
            </a:r>
          </a:p>
          <a:p>
            <a:pPr algn="ctr"/>
            <a:r>
              <a:rPr lang="en-GB" dirty="0"/>
              <a:t>Happy World Book Day.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41" y="1227321"/>
            <a:ext cx="4462102" cy="348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63" y="170932"/>
            <a:ext cx="45720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22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5838" y="27162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Super Heroes 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Theon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0" y="340767"/>
            <a:ext cx="37719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11540" y="44551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Alan and his sharp teeth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Fletcher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15" y="2144110"/>
            <a:ext cx="3558708" cy="43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8" y="5315901"/>
            <a:ext cx="4079381" cy="134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63" y="228438"/>
            <a:ext cx="33591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004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3060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The boy, the mole, the fox and the </a:t>
            </a:r>
            <a:r>
              <a:rPr lang="en-GB" dirty="0" smtClean="0"/>
              <a:t>horse</a:t>
            </a:r>
          </a:p>
          <a:p>
            <a:pPr algn="ctr"/>
            <a:r>
              <a:rPr lang="en-GB" dirty="0" smtClean="0"/>
              <a:t>by </a:t>
            </a:r>
            <a:r>
              <a:rPr lang="en-GB" dirty="0" err="1" smtClean="0"/>
              <a:t>Lacey</a:t>
            </a:r>
            <a:endParaRPr lang="en-GB" dirty="0" smtClean="0"/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211540" y="44551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Minions and Olaf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</a:t>
            </a:r>
            <a:r>
              <a:rPr lang="en-GB" dirty="0" err="1" smtClean="0"/>
              <a:t>Rayyan</a:t>
            </a:r>
            <a:endParaRPr lang="en-GB" dirty="0" smtClean="0"/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2" y="170931"/>
            <a:ext cx="4274087" cy="34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93" y="2381657"/>
            <a:ext cx="3457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85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0449" y="56096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Sophie and The BFG</a:t>
            </a:r>
          </a:p>
          <a:p>
            <a:pPr algn="ctr"/>
            <a:r>
              <a:rPr lang="en-GB" dirty="0" smtClean="0"/>
              <a:t>by Eryn</a:t>
            </a:r>
          </a:p>
          <a:p>
            <a:pPr algn="ctr"/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76281" y="444866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An animal friend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</a:t>
            </a:r>
            <a:r>
              <a:rPr lang="en-GB" dirty="0" err="1" smtClean="0"/>
              <a:t>Saphia</a:t>
            </a:r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1" y="258160"/>
            <a:ext cx="4099918" cy="39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8" y="3736490"/>
            <a:ext cx="17049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39" y="385976"/>
            <a:ext cx="2799306" cy="596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8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811" y="526902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Very Hungry Caterpillar</a:t>
            </a:r>
          </a:p>
          <a:p>
            <a:pPr algn="ctr"/>
            <a:r>
              <a:rPr lang="en-GB" dirty="0" smtClean="0"/>
              <a:t>by Violet</a:t>
            </a:r>
          </a:p>
          <a:p>
            <a:pPr algn="ctr"/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144189" y="47102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Lion Cub Who Could Not Roar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Jackson</a:t>
            </a:r>
          </a:p>
          <a:p>
            <a:pPr algn="ctr"/>
            <a:r>
              <a:rPr lang="en-GB" dirty="0" smtClean="0"/>
              <a:t>Y1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1" y="217926"/>
            <a:ext cx="3725260" cy="41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00" y="732379"/>
            <a:ext cx="4368783" cy="397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1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1" y="342900"/>
            <a:ext cx="2838779" cy="486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19" y="342900"/>
            <a:ext cx="5057620" cy="287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372" y="5580993"/>
            <a:ext cx="343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Paddington Bear 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Lola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057729" y="381062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Olaf and his friends</a:t>
            </a:r>
            <a:endParaRPr lang="en-GB" dirty="0"/>
          </a:p>
          <a:p>
            <a:pPr algn="ctr"/>
            <a:r>
              <a:rPr lang="en-GB" dirty="0" smtClean="0"/>
              <a:t>by Juliet</a:t>
            </a:r>
            <a:endParaRPr lang="en-GB" dirty="0"/>
          </a:p>
          <a:p>
            <a:pPr algn="ctr"/>
            <a:r>
              <a:rPr lang="en-GB" dirty="0"/>
              <a:t>Y6</a:t>
            </a:r>
          </a:p>
        </p:txBody>
      </p:sp>
    </p:spTree>
    <p:extLst>
      <p:ext uri="{BB962C8B-B14F-4D97-AF65-F5344CB8AC3E}">
        <p14:creationId xmlns:p14="http://schemas.microsoft.com/office/powerpoint/2010/main" val="4031137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618" y="5454869"/>
            <a:ext cx="343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Sonic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Dylan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373039" y="52385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Knights and Bikes</a:t>
            </a:r>
            <a:endParaRPr lang="en-GB" dirty="0"/>
          </a:p>
          <a:p>
            <a:pPr algn="ctr"/>
            <a:r>
              <a:rPr lang="en-GB" dirty="0" smtClean="0"/>
              <a:t>by Evelyn</a:t>
            </a:r>
            <a:endParaRPr lang="en-GB" dirty="0"/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42900"/>
            <a:ext cx="27717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6" y="563420"/>
            <a:ext cx="3022053" cy="467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4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1464" y="473770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 range of characters</a:t>
            </a:r>
          </a:p>
          <a:p>
            <a:pPr algn="ctr"/>
            <a:r>
              <a:rPr lang="en-GB" dirty="0" smtClean="0"/>
              <a:t> by Gemma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64" y="901874"/>
            <a:ext cx="4180562" cy="31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0" y="613906"/>
            <a:ext cx="3410935" cy="46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430" y="5645213"/>
            <a:ext cx="4010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Mrs. Price is just about full up now after eating ALL the sandwiches, ALL the cakes and drinking ALL the tea in the pot!</a:t>
            </a:r>
          </a:p>
        </p:txBody>
      </p:sp>
    </p:spTree>
    <p:extLst>
      <p:ext uri="{BB962C8B-B14F-4D97-AF65-F5344CB8AC3E}">
        <p14:creationId xmlns:p14="http://schemas.microsoft.com/office/powerpoint/2010/main" val="352800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62784" y="5662136"/>
            <a:ext cx="4010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The Singing Mermaid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Lilli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0" y="280001"/>
            <a:ext cx="3111391" cy="503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09393" y="31301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</a:t>
            </a:r>
            <a:r>
              <a:rPr lang="en-GB" dirty="0"/>
              <a:t>parrot from the </a:t>
            </a:r>
            <a:r>
              <a:rPr lang="en-GB" dirty="0" smtClean="0"/>
              <a:t>Monkey puzzle </a:t>
            </a:r>
            <a:r>
              <a:rPr lang="en-GB" dirty="0"/>
              <a:t>book by Julia </a:t>
            </a:r>
            <a:r>
              <a:rPr lang="en-GB" dirty="0" smtClean="0"/>
              <a:t>Donaldson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Ava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82" y="1369593"/>
            <a:ext cx="4877312" cy="39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65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62784" y="5662136"/>
            <a:ext cx="4010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/>
              <a:t>Duggee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smtClean="0"/>
              <a:t>Betty </a:t>
            </a:r>
            <a:r>
              <a:rPr lang="en-GB" dirty="0"/>
              <a:t>from </a:t>
            </a:r>
            <a:r>
              <a:rPr lang="en-GB" dirty="0" smtClean="0"/>
              <a:t>the book – </a:t>
            </a:r>
          </a:p>
          <a:p>
            <a:pPr algn="ctr"/>
            <a:r>
              <a:rPr lang="en-GB" dirty="0" smtClean="0"/>
              <a:t>Hey </a:t>
            </a:r>
            <a:r>
              <a:rPr lang="en-GB" dirty="0" err="1" smtClean="0"/>
              <a:t>Duggee</a:t>
            </a:r>
            <a:endParaRPr lang="en-GB" dirty="0" smtClean="0"/>
          </a:p>
          <a:p>
            <a:pPr algn="ctr"/>
            <a:r>
              <a:rPr lang="en-GB" dirty="0" smtClean="0"/>
              <a:t>by Lily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6" y="313011"/>
            <a:ext cx="3927193" cy="4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23" y="313010"/>
            <a:ext cx="4314428" cy="302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1651" y="365087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Odd Dog Out</a:t>
            </a:r>
          </a:p>
          <a:p>
            <a:pPr algn="ctr"/>
            <a:r>
              <a:rPr lang="en-GB" dirty="0"/>
              <a:t>by Ella</a:t>
            </a:r>
          </a:p>
          <a:p>
            <a:pPr algn="ctr"/>
            <a:r>
              <a:rPr lang="en-GB" dirty="0"/>
              <a:t>Y4</a:t>
            </a:r>
          </a:p>
        </p:txBody>
      </p:sp>
    </p:spTree>
    <p:extLst>
      <p:ext uri="{BB962C8B-B14F-4D97-AF65-F5344CB8AC3E}">
        <p14:creationId xmlns:p14="http://schemas.microsoft.com/office/powerpoint/2010/main" val="368223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89798" y="2275791"/>
            <a:ext cx="8322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Bob and Kevin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by </a:t>
            </a:r>
            <a:r>
              <a:rPr lang="en-GB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Lyncoln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-GB" dirty="0" smtClean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Y2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1" y="212878"/>
            <a:ext cx="3112926" cy="346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02" y="3169085"/>
            <a:ext cx="2585241" cy="31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86" y1="38839" x2="1786" y2="3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98" y="445926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32" y="212878"/>
            <a:ext cx="30003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1" y="3394553"/>
            <a:ext cx="3128991" cy="33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85134" y="59955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Emilia made </a:t>
            </a: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a giraffe who </a:t>
            </a: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can’t dance!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05" y="179831"/>
            <a:ext cx="5008627" cy="667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247926" y="538358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800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800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 Poppy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" y="138563"/>
            <a:ext cx="3706931" cy="494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2" y="3733800"/>
            <a:ext cx="17240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91" y="138563"/>
            <a:ext cx="34861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74" y="3971925"/>
            <a:ext cx="19716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3381" y="463265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The Evil Pea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by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Oliver</a:t>
            </a:r>
          </a:p>
          <a:p>
            <a:pPr algn="ctr"/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Y1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2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342489" y="3789891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Minion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 Georgia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sz="1800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" y="481013"/>
            <a:ext cx="2228860" cy="280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65" y="3334897"/>
            <a:ext cx="2435724" cy="29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27" y="1433512"/>
            <a:ext cx="24479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11" y="212725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0953" y="575671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Minion </a:t>
            </a:r>
            <a:endParaRPr lang="en-GB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by Jack</a:t>
            </a: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Reception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75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367030" y="4553209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Zog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his friend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Kyle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Y3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2" y="325365"/>
            <a:ext cx="3701319" cy="248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83" y="217575"/>
            <a:ext cx="3569918" cy="268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03" y="2712275"/>
            <a:ext cx="40290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95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236162" y="444765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Pokemon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Isaac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8" y="606143"/>
            <a:ext cx="3429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8" y="4402303"/>
            <a:ext cx="2733153" cy="225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49" y="606143"/>
            <a:ext cx="2245261" cy="53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95;gbfe9356ca5_0_0"/>
          <p:cNvSpPr txBox="1"/>
          <p:nvPr/>
        </p:nvSpPr>
        <p:spPr>
          <a:xfrm>
            <a:off x="1563395" y="1042660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Stick Man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Rocco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03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32" y="44074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Austin made Link from his </a:t>
            </a:r>
            <a:endParaRPr lang="en-GB" dirty="0" smtClean="0"/>
          </a:p>
          <a:p>
            <a:r>
              <a:rPr lang="en-GB" dirty="0" smtClean="0"/>
              <a:t>Legend </a:t>
            </a:r>
            <a:r>
              <a:rPr lang="en-GB" dirty="0"/>
              <a:t>of Zelda book. </a:t>
            </a:r>
            <a:endParaRPr lang="en-GB" dirty="0" smtClean="0"/>
          </a:p>
          <a:p>
            <a:r>
              <a:rPr lang="en-GB" dirty="0" smtClean="0"/>
              <a:t>This </a:t>
            </a:r>
            <a:r>
              <a:rPr lang="en-GB" dirty="0"/>
              <a:t>is his favourite book </a:t>
            </a:r>
            <a:endParaRPr lang="en-GB" dirty="0" smtClean="0"/>
          </a:p>
          <a:p>
            <a:r>
              <a:rPr lang="en-GB" dirty="0" smtClean="0"/>
              <a:t>along </a:t>
            </a:r>
            <a:r>
              <a:rPr lang="en-GB" dirty="0"/>
              <a:t>with his encyclopaedia.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" y="431169"/>
            <a:ext cx="3355370" cy="29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12" y="3064701"/>
            <a:ext cx="2050020" cy="296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17" y="218227"/>
            <a:ext cx="3620496" cy="404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87317" y="4614766"/>
            <a:ext cx="23920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Traditional Tale Characters </a:t>
            </a:r>
          </a:p>
          <a:p>
            <a:pPr algn="ctr"/>
            <a:r>
              <a:rPr lang="en-GB" dirty="0" smtClean="0"/>
              <a:t>by Evie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18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487290" y="5186285"/>
            <a:ext cx="832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story ‘The Gorilla Who Wanted to Grow Up’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Pongo and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whoopsie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Henry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5" y="492618"/>
            <a:ext cx="64293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61" y="2010624"/>
            <a:ext cx="2733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654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463</Words>
  <Application>Microsoft Office PowerPoint</Application>
  <PresentationFormat>On-screen Show (4:3)</PresentationFormat>
  <Paragraphs>160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Characters from Traditional Tales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Teacher1</dc:creator>
  <cp:lastModifiedBy>Teacher1</cp:lastModifiedBy>
  <cp:revision>47</cp:revision>
  <dcterms:created xsi:type="dcterms:W3CDTF">2021-01-28T14:56:46Z</dcterms:created>
  <dcterms:modified xsi:type="dcterms:W3CDTF">2021-03-05T12:40:04Z</dcterms:modified>
</cp:coreProperties>
</file>